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Override1.xml" ContentType="application/vnd.openxmlformats-officedocument.themeOverrid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17"/>
  </p:notesMasterIdLst>
  <p:sldIdLst>
    <p:sldId id="256" r:id="rId2"/>
    <p:sldId id="258" r:id="rId3"/>
    <p:sldId id="262" r:id="rId4"/>
    <p:sldId id="290" r:id="rId5"/>
    <p:sldId id="288" r:id="rId6"/>
    <p:sldId id="268" r:id="rId7"/>
    <p:sldId id="289" r:id="rId8"/>
    <p:sldId id="283" r:id="rId9"/>
    <p:sldId id="284" r:id="rId10"/>
    <p:sldId id="285" r:id="rId11"/>
    <p:sldId id="286" r:id="rId12"/>
    <p:sldId id="287" r:id="rId13"/>
    <p:sldId id="277" r:id="rId14"/>
    <p:sldId id="275" r:id="rId15"/>
    <p:sldId id="276" r:id="rId16"/>
  </p:sldIdLst>
  <p:sldSz cx="18288000" cy="10287000"/>
  <p:notesSz cx="6858000" cy="9144000"/>
  <p:embeddedFontLst>
    <p:embeddedFont>
      <p:font typeface="Century Gothic" panose="020B0502020202020204" pitchFamily="34" charset="0"/>
      <p:regular r:id="rId18"/>
      <p:bold r:id="rId19"/>
      <p:italic r:id="rId20"/>
      <p:boldItalic r:id="rId21"/>
    </p:embeddedFont>
    <p:embeddedFont>
      <p:font typeface="Montserrat" panose="00000500000000000000" pitchFamily="2" charset="0"/>
      <p:regular r:id="rId22"/>
      <p:bold r:id="rId23"/>
      <p:italic r:id="rId24"/>
      <p:boldItalic r:id="rId25"/>
    </p:embeddedFont>
    <p:embeddedFont>
      <p:font typeface="Montserrat Bold" panose="00000800000000000000" charset="0"/>
      <p:regular r:id="rId26"/>
    </p:embeddedFont>
    <p:embeddedFont>
      <p:font typeface="Roboto" panose="02000000000000000000" pitchFamily="2" charset="0"/>
      <p:regular r:id="rId27"/>
      <p:bold r:id="rId28"/>
      <p:italic r:id="rId29"/>
      <p:boldItalic r:id="rId30"/>
    </p:embeddedFont>
    <p:embeddedFont>
      <p:font typeface="Roboto Bold" panose="02000000000000000000" charset="0"/>
      <p:regular r:id="rId31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9F1F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7FAEB31-8DBB-443F-9A3B-145DF34F772D}" v="2" dt="2024-01-29T17:27:26.74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49" d="100"/>
          <a:sy n="49" d="100"/>
        </p:scale>
        <p:origin x="380" y="4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font" Target="fonts/font1.fntdata"/><Relationship Id="rId26" Type="http://schemas.openxmlformats.org/officeDocument/2006/relationships/font" Target="fonts/font9.fntdata"/><Relationship Id="rId21" Type="http://schemas.openxmlformats.org/officeDocument/2006/relationships/font" Target="fonts/font4.fntdata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5" Type="http://schemas.openxmlformats.org/officeDocument/2006/relationships/font" Target="fonts/font8.fntdata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3.fntdata"/><Relationship Id="rId29" Type="http://schemas.openxmlformats.org/officeDocument/2006/relationships/font" Target="fonts/font12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7.fntdata"/><Relationship Id="rId32" Type="http://schemas.openxmlformats.org/officeDocument/2006/relationships/presProps" Target="presProps.xml"/><Relationship Id="rId37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6.fntdata"/><Relationship Id="rId28" Type="http://schemas.openxmlformats.org/officeDocument/2006/relationships/font" Target="fonts/font11.fntdata"/><Relationship Id="rId36" Type="http://schemas.microsoft.com/office/2016/11/relationships/changesInfo" Target="changesInfos/changesInfo1.xml"/><Relationship Id="rId10" Type="http://schemas.openxmlformats.org/officeDocument/2006/relationships/slide" Target="slides/slide9.xml"/><Relationship Id="rId19" Type="http://schemas.openxmlformats.org/officeDocument/2006/relationships/font" Target="fonts/font2.fntdata"/><Relationship Id="rId31" Type="http://schemas.openxmlformats.org/officeDocument/2006/relationships/font" Target="fonts/font14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5.fntdata"/><Relationship Id="rId27" Type="http://schemas.openxmlformats.org/officeDocument/2006/relationships/font" Target="fonts/font10.fntdata"/><Relationship Id="rId30" Type="http://schemas.openxmlformats.org/officeDocument/2006/relationships/font" Target="fonts/font13.fntdata"/><Relationship Id="rId35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rianna ARDESI" userId="eea9cf6d-f456-41a1-9dc3-822687fd0bf7" providerId="ADAL" clId="{118678C9-B773-41D1-A987-69E62AA709B4}"/>
    <pc:docChg chg="delSld modSld">
      <pc:chgData name="Arianna ARDESI" userId="eea9cf6d-f456-41a1-9dc3-822687fd0bf7" providerId="ADAL" clId="{118678C9-B773-41D1-A987-69E62AA709B4}" dt="2024-01-29T16:59:22.715" v="33" actId="6549"/>
      <pc:docMkLst>
        <pc:docMk/>
      </pc:docMkLst>
      <pc:sldChg chg="del">
        <pc:chgData name="Arianna ARDESI" userId="eea9cf6d-f456-41a1-9dc3-822687fd0bf7" providerId="ADAL" clId="{118678C9-B773-41D1-A987-69E62AA709B4}" dt="2024-01-29T16:56:48.111" v="0" actId="47"/>
        <pc:sldMkLst>
          <pc:docMk/>
          <pc:sldMk cId="491432521" sldId="279"/>
        </pc:sldMkLst>
      </pc:sldChg>
      <pc:sldChg chg="del">
        <pc:chgData name="Arianna ARDESI" userId="eea9cf6d-f456-41a1-9dc3-822687fd0bf7" providerId="ADAL" clId="{118678C9-B773-41D1-A987-69E62AA709B4}" dt="2024-01-29T16:56:50.768" v="1" actId="47"/>
        <pc:sldMkLst>
          <pc:docMk/>
          <pc:sldMk cId="3943842971" sldId="280"/>
        </pc:sldMkLst>
      </pc:sldChg>
      <pc:sldChg chg="modSp mod modNotesTx">
        <pc:chgData name="Arianna ARDESI" userId="eea9cf6d-f456-41a1-9dc3-822687fd0bf7" providerId="ADAL" clId="{118678C9-B773-41D1-A987-69E62AA709B4}" dt="2024-01-29T16:58:11.945" v="26" actId="20577"/>
        <pc:sldMkLst>
          <pc:docMk/>
          <pc:sldMk cId="931009677" sldId="283"/>
        </pc:sldMkLst>
        <pc:spChg chg="mod">
          <ac:chgData name="Arianna ARDESI" userId="eea9cf6d-f456-41a1-9dc3-822687fd0bf7" providerId="ADAL" clId="{118678C9-B773-41D1-A987-69E62AA709B4}" dt="2024-01-29T16:58:11.945" v="26" actId="20577"/>
          <ac:spMkLst>
            <pc:docMk/>
            <pc:sldMk cId="931009677" sldId="283"/>
            <ac:spMk id="16" creationId="{0A6746F4-104E-FD36-3AE3-CED5AD1D55D8}"/>
          </ac:spMkLst>
        </pc:spChg>
      </pc:sldChg>
      <pc:sldChg chg="modSp mod modNotesTx">
        <pc:chgData name="Arianna ARDESI" userId="eea9cf6d-f456-41a1-9dc3-822687fd0bf7" providerId="ADAL" clId="{118678C9-B773-41D1-A987-69E62AA709B4}" dt="2024-01-29T16:58:30.789" v="29" actId="20577"/>
        <pc:sldMkLst>
          <pc:docMk/>
          <pc:sldMk cId="2102990478" sldId="284"/>
        </pc:sldMkLst>
        <pc:spChg chg="mod">
          <ac:chgData name="Arianna ARDESI" userId="eea9cf6d-f456-41a1-9dc3-822687fd0bf7" providerId="ADAL" clId="{118678C9-B773-41D1-A987-69E62AA709B4}" dt="2024-01-29T16:58:27.444" v="28" actId="20577"/>
          <ac:spMkLst>
            <pc:docMk/>
            <pc:sldMk cId="2102990478" sldId="284"/>
            <ac:spMk id="16" creationId="{0A6746F4-104E-FD36-3AE3-CED5AD1D55D8}"/>
          </ac:spMkLst>
        </pc:spChg>
      </pc:sldChg>
      <pc:sldChg chg="modNotesTx">
        <pc:chgData name="Arianna ARDESI" userId="eea9cf6d-f456-41a1-9dc3-822687fd0bf7" providerId="ADAL" clId="{118678C9-B773-41D1-A987-69E62AA709B4}" dt="2024-01-29T16:58:46.520" v="31" actId="20577"/>
        <pc:sldMkLst>
          <pc:docMk/>
          <pc:sldMk cId="621288276" sldId="285"/>
        </pc:sldMkLst>
      </pc:sldChg>
      <pc:sldChg chg="modSp mod modNotesTx">
        <pc:chgData name="Arianna ARDESI" userId="eea9cf6d-f456-41a1-9dc3-822687fd0bf7" providerId="ADAL" clId="{118678C9-B773-41D1-A987-69E62AA709B4}" dt="2024-01-29T16:59:09.208" v="32" actId="6549"/>
        <pc:sldMkLst>
          <pc:docMk/>
          <pc:sldMk cId="789019616" sldId="286"/>
        </pc:sldMkLst>
        <pc:spChg chg="mod">
          <ac:chgData name="Arianna ARDESI" userId="eea9cf6d-f456-41a1-9dc3-822687fd0bf7" providerId="ADAL" clId="{118678C9-B773-41D1-A987-69E62AA709B4}" dt="2024-01-29T16:59:09.208" v="32" actId="6549"/>
          <ac:spMkLst>
            <pc:docMk/>
            <pc:sldMk cId="789019616" sldId="286"/>
            <ac:spMk id="16" creationId="{0A6746F4-104E-FD36-3AE3-CED5AD1D55D8}"/>
          </ac:spMkLst>
        </pc:spChg>
      </pc:sldChg>
      <pc:sldChg chg="modSp mod">
        <pc:chgData name="Arianna ARDESI" userId="eea9cf6d-f456-41a1-9dc3-822687fd0bf7" providerId="ADAL" clId="{118678C9-B773-41D1-A987-69E62AA709B4}" dt="2024-01-29T16:59:22.715" v="33" actId="6549"/>
        <pc:sldMkLst>
          <pc:docMk/>
          <pc:sldMk cId="2441027416" sldId="287"/>
        </pc:sldMkLst>
        <pc:spChg chg="mod">
          <ac:chgData name="Arianna ARDESI" userId="eea9cf6d-f456-41a1-9dc3-822687fd0bf7" providerId="ADAL" clId="{118678C9-B773-41D1-A987-69E62AA709B4}" dt="2024-01-29T16:59:22.715" v="33" actId="6549"/>
          <ac:spMkLst>
            <pc:docMk/>
            <pc:sldMk cId="2441027416" sldId="287"/>
            <ac:spMk id="16" creationId="{0A6746F4-104E-FD36-3AE3-CED5AD1D55D8}"/>
          </ac:spMkLst>
        </pc:spChg>
      </pc:sldChg>
      <pc:sldChg chg="modSp mod">
        <pc:chgData name="Arianna ARDESI" userId="eea9cf6d-f456-41a1-9dc3-822687fd0bf7" providerId="ADAL" clId="{118678C9-B773-41D1-A987-69E62AA709B4}" dt="2024-01-29T16:57:51.747" v="24" actId="20577"/>
        <pc:sldMkLst>
          <pc:docMk/>
          <pc:sldMk cId="2897008314" sldId="289"/>
        </pc:sldMkLst>
        <pc:spChg chg="mod">
          <ac:chgData name="Arianna ARDESI" userId="eea9cf6d-f456-41a1-9dc3-822687fd0bf7" providerId="ADAL" clId="{118678C9-B773-41D1-A987-69E62AA709B4}" dt="2024-01-29T16:57:51.747" v="24" actId="20577"/>
          <ac:spMkLst>
            <pc:docMk/>
            <pc:sldMk cId="2897008314" sldId="289"/>
            <ac:spMk id="13" creationId="{00000000-0000-0000-0000-000000000000}"/>
          </ac:spMkLst>
        </pc:spChg>
      </pc:sldChg>
    </pc:docChg>
  </pc:docChgLst>
  <pc:docChgLst>
    <pc:chgData name="Julie GUILLAUME" userId="4b0fc7ad-d6ff-4755-9ed0-3d942dcce74f" providerId="ADAL" clId="{E7FAEB31-8DBB-443F-9A3B-145DF34F772D}"/>
    <pc:docChg chg="undo custSel modSld modMainMaster modNotesMaster">
      <pc:chgData name="Julie GUILLAUME" userId="4b0fc7ad-d6ff-4755-9ed0-3d942dcce74f" providerId="ADAL" clId="{E7FAEB31-8DBB-443F-9A3B-145DF34F772D}" dt="2024-01-29T17:27:30.733" v="14" actId="20577"/>
      <pc:docMkLst>
        <pc:docMk/>
      </pc:docMkLst>
      <pc:sldChg chg="modSp mod">
        <pc:chgData name="Julie GUILLAUME" userId="4b0fc7ad-d6ff-4755-9ed0-3d942dcce74f" providerId="ADAL" clId="{E7FAEB31-8DBB-443F-9A3B-145DF34F772D}" dt="2024-01-29T17:27:30.733" v="14" actId="20577"/>
        <pc:sldMkLst>
          <pc:docMk/>
          <pc:sldMk cId="0" sldId="256"/>
        </pc:sldMkLst>
        <pc:spChg chg="mod">
          <ac:chgData name="Julie GUILLAUME" userId="4b0fc7ad-d6ff-4755-9ed0-3d942dcce74f" providerId="ADAL" clId="{E7FAEB31-8DBB-443F-9A3B-145DF34F772D}" dt="2024-01-29T17:27:26.749" v="13"/>
          <ac:spMkLst>
            <pc:docMk/>
            <pc:sldMk cId="0" sldId="256"/>
            <ac:spMk id="2" creationId="{00000000-0000-0000-0000-000000000000}"/>
          </ac:spMkLst>
        </pc:spChg>
        <pc:spChg chg="mod">
          <ac:chgData name="Julie GUILLAUME" userId="4b0fc7ad-d6ff-4755-9ed0-3d942dcce74f" providerId="ADAL" clId="{E7FAEB31-8DBB-443F-9A3B-145DF34F772D}" dt="2024-01-29T17:27:26.749" v="13"/>
          <ac:spMkLst>
            <pc:docMk/>
            <pc:sldMk cId="0" sldId="256"/>
            <ac:spMk id="3" creationId="{00000000-0000-0000-0000-000000000000}"/>
          </ac:spMkLst>
        </pc:spChg>
        <pc:spChg chg="mod">
          <ac:chgData name="Julie GUILLAUME" userId="4b0fc7ad-d6ff-4755-9ed0-3d942dcce74f" providerId="ADAL" clId="{E7FAEB31-8DBB-443F-9A3B-145DF34F772D}" dt="2024-01-29T17:27:30.733" v="14" actId="20577"/>
          <ac:spMkLst>
            <pc:docMk/>
            <pc:sldMk cId="0" sldId="256"/>
            <ac:spMk id="4" creationId="{00000000-0000-0000-0000-000000000000}"/>
          </ac:spMkLst>
        </pc:spChg>
        <pc:spChg chg="mod">
          <ac:chgData name="Julie GUILLAUME" userId="4b0fc7ad-d6ff-4755-9ed0-3d942dcce74f" providerId="ADAL" clId="{E7FAEB31-8DBB-443F-9A3B-145DF34F772D}" dt="2024-01-29T17:27:26.749" v="13"/>
          <ac:spMkLst>
            <pc:docMk/>
            <pc:sldMk cId="0" sldId="256"/>
            <ac:spMk id="6" creationId="{00000000-0000-0000-0000-000000000000}"/>
          </ac:spMkLst>
        </pc:spChg>
        <pc:spChg chg="mod">
          <ac:chgData name="Julie GUILLAUME" userId="4b0fc7ad-d6ff-4755-9ed0-3d942dcce74f" providerId="ADAL" clId="{E7FAEB31-8DBB-443F-9A3B-145DF34F772D}" dt="2024-01-29T17:27:26.749" v="13"/>
          <ac:spMkLst>
            <pc:docMk/>
            <pc:sldMk cId="0" sldId="256"/>
            <ac:spMk id="7" creationId="{00000000-0000-0000-0000-000000000000}"/>
          </ac:spMkLst>
        </pc:spChg>
        <pc:spChg chg="mod">
          <ac:chgData name="Julie GUILLAUME" userId="4b0fc7ad-d6ff-4755-9ed0-3d942dcce74f" providerId="ADAL" clId="{E7FAEB31-8DBB-443F-9A3B-145DF34F772D}" dt="2024-01-29T17:27:26.749" v="13"/>
          <ac:spMkLst>
            <pc:docMk/>
            <pc:sldMk cId="0" sldId="256"/>
            <ac:spMk id="9" creationId="{00000000-0000-0000-0000-000000000000}"/>
          </ac:spMkLst>
        </pc:spChg>
        <pc:spChg chg="mod">
          <ac:chgData name="Julie GUILLAUME" userId="4b0fc7ad-d6ff-4755-9ed0-3d942dcce74f" providerId="ADAL" clId="{E7FAEB31-8DBB-443F-9A3B-145DF34F772D}" dt="2024-01-29T17:27:26.749" v="13"/>
          <ac:spMkLst>
            <pc:docMk/>
            <pc:sldMk cId="0" sldId="256"/>
            <ac:spMk id="10" creationId="{00000000-0000-0000-0000-000000000000}"/>
          </ac:spMkLst>
        </pc:spChg>
        <pc:spChg chg="mod">
          <ac:chgData name="Julie GUILLAUME" userId="4b0fc7ad-d6ff-4755-9ed0-3d942dcce74f" providerId="ADAL" clId="{E7FAEB31-8DBB-443F-9A3B-145DF34F772D}" dt="2024-01-29T17:27:26.749" v="13"/>
          <ac:spMkLst>
            <pc:docMk/>
            <pc:sldMk cId="0" sldId="256"/>
            <ac:spMk id="11" creationId="{00000000-0000-0000-0000-000000000000}"/>
          </ac:spMkLst>
        </pc:spChg>
        <pc:spChg chg="mod">
          <ac:chgData name="Julie GUILLAUME" userId="4b0fc7ad-d6ff-4755-9ed0-3d942dcce74f" providerId="ADAL" clId="{E7FAEB31-8DBB-443F-9A3B-145DF34F772D}" dt="2024-01-29T17:27:26.749" v="13"/>
          <ac:spMkLst>
            <pc:docMk/>
            <pc:sldMk cId="0" sldId="256"/>
            <ac:spMk id="12" creationId="{00000000-0000-0000-0000-000000000000}"/>
          </ac:spMkLst>
        </pc:spChg>
        <pc:spChg chg="mod">
          <ac:chgData name="Julie GUILLAUME" userId="4b0fc7ad-d6ff-4755-9ed0-3d942dcce74f" providerId="ADAL" clId="{E7FAEB31-8DBB-443F-9A3B-145DF34F772D}" dt="2024-01-29T17:27:26.749" v="13"/>
          <ac:spMkLst>
            <pc:docMk/>
            <pc:sldMk cId="0" sldId="256"/>
            <ac:spMk id="13" creationId="{00000000-0000-0000-0000-000000000000}"/>
          </ac:spMkLst>
        </pc:spChg>
        <pc:spChg chg="mod">
          <ac:chgData name="Julie GUILLAUME" userId="4b0fc7ad-d6ff-4755-9ed0-3d942dcce74f" providerId="ADAL" clId="{E7FAEB31-8DBB-443F-9A3B-145DF34F772D}" dt="2024-01-29T17:27:26.749" v="13"/>
          <ac:spMkLst>
            <pc:docMk/>
            <pc:sldMk cId="0" sldId="256"/>
            <ac:spMk id="14" creationId="{00000000-0000-0000-0000-000000000000}"/>
          </ac:spMkLst>
        </pc:spChg>
        <pc:spChg chg="mod">
          <ac:chgData name="Julie GUILLAUME" userId="4b0fc7ad-d6ff-4755-9ed0-3d942dcce74f" providerId="ADAL" clId="{E7FAEB31-8DBB-443F-9A3B-145DF34F772D}" dt="2024-01-29T17:27:26.749" v="13"/>
          <ac:spMkLst>
            <pc:docMk/>
            <pc:sldMk cId="0" sldId="256"/>
            <ac:spMk id="16" creationId="{00000000-0000-0000-0000-000000000000}"/>
          </ac:spMkLst>
        </pc:spChg>
        <pc:spChg chg="mod">
          <ac:chgData name="Julie GUILLAUME" userId="4b0fc7ad-d6ff-4755-9ed0-3d942dcce74f" providerId="ADAL" clId="{E7FAEB31-8DBB-443F-9A3B-145DF34F772D}" dt="2024-01-29T17:27:26.749" v="13"/>
          <ac:spMkLst>
            <pc:docMk/>
            <pc:sldMk cId="0" sldId="256"/>
            <ac:spMk id="17" creationId="{00000000-0000-0000-0000-000000000000}"/>
          </ac:spMkLst>
        </pc:spChg>
        <pc:grpChg chg="mod">
          <ac:chgData name="Julie GUILLAUME" userId="4b0fc7ad-d6ff-4755-9ed0-3d942dcce74f" providerId="ADAL" clId="{E7FAEB31-8DBB-443F-9A3B-145DF34F772D}" dt="2024-01-29T17:27:26.749" v="13"/>
          <ac:grpSpMkLst>
            <pc:docMk/>
            <pc:sldMk cId="0" sldId="256"/>
            <ac:grpSpMk id="5" creationId="{00000000-0000-0000-0000-000000000000}"/>
          </ac:grpSpMkLst>
        </pc:grpChg>
        <pc:grpChg chg="mod">
          <ac:chgData name="Julie GUILLAUME" userId="4b0fc7ad-d6ff-4755-9ed0-3d942dcce74f" providerId="ADAL" clId="{E7FAEB31-8DBB-443F-9A3B-145DF34F772D}" dt="2024-01-29T17:27:26.749" v="13"/>
          <ac:grpSpMkLst>
            <pc:docMk/>
            <pc:sldMk cId="0" sldId="256"/>
            <ac:grpSpMk id="8" creationId="{00000000-0000-0000-0000-000000000000}"/>
          </ac:grpSpMkLst>
        </pc:grpChg>
        <pc:grpChg chg="mod">
          <ac:chgData name="Julie GUILLAUME" userId="4b0fc7ad-d6ff-4755-9ed0-3d942dcce74f" providerId="ADAL" clId="{E7FAEB31-8DBB-443F-9A3B-145DF34F772D}" dt="2024-01-29T17:27:26.749" v="13"/>
          <ac:grpSpMkLst>
            <pc:docMk/>
            <pc:sldMk cId="0" sldId="256"/>
            <ac:grpSpMk id="15" creationId="{00000000-0000-0000-0000-000000000000}"/>
          </ac:grpSpMkLst>
        </pc:grpChg>
      </pc:sldChg>
      <pc:sldChg chg="modSp mod">
        <pc:chgData name="Julie GUILLAUME" userId="4b0fc7ad-d6ff-4755-9ed0-3d942dcce74f" providerId="ADAL" clId="{E7FAEB31-8DBB-443F-9A3B-145DF34F772D}" dt="2024-01-29T17:27:26.749" v="13"/>
        <pc:sldMkLst>
          <pc:docMk/>
          <pc:sldMk cId="0" sldId="258"/>
        </pc:sldMkLst>
        <pc:spChg chg="mod">
          <ac:chgData name="Julie GUILLAUME" userId="4b0fc7ad-d6ff-4755-9ed0-3d942dcce74f" providerId="ADAL" clId="{E7FAEB31-8DBB-443F-9A3B-145DF34F772D}" dt="2024-01-29T17:27:26.749" v="13"/>
          <ac:spMkLst>
            <pc:docMk/>
            <pc:sldMk cId="0" sldId="258"/>
            <ac:spMk id="2" creationId="{00000000-0000-0000-0000-000000000000}"/>
          </ac:spMkLst>
        </pc:spChg>
        <pc:spChg chg="mod">
          <ac:chgData name="Julie GUILLAUME" userId="4b0fc7ad-d6ff-4755-9ed0-3d942dcce74f" providerId="ADAL" clId="{E7FAEB31-8DBB-443F-9A3B-145DF34F772D}" dt="2024-01-29T17:27:26.749" v="13"/>
          <ac:spMkLst>
            <pc:docMk/>
            <pc:sldMk cId="0" sldId="258"/>
            <ac:spMk id="3" creationId="{00000000-0000-0000-0000-000000000000}"/>
          </ac:spMkLst>
        </pc:spChg>
        <pc:spChg chg="mod">
          <ac:chgData name="Julie GUILLAUME" userId="4b0fc7ad-d6ff-4755-9ed0-3d942dcce74f" providerId="ADAL" clId="{E7FAEB31-8DBB-443F-9A3B-145DF34F772D}" dt="2024-01-29T17:27:26.749" v="13"/>
          <ac:spMkLst>
            <pc:docMk/>
            <pc:sldMk cId="0" sldId="258"/>
            <ac:spMk id="5" creationId="{00000000-0000-0000-0000-000000000000}"/>
          </ac:spMkLst>
        </pc:spChg>
        <pc:spChg chg="mod">
          <ac:chgData name="Julie GUILLAUME" userId="4b0fc7ad-d6ff-4755-9ed0-3d942dcce74f" providerId="ADAL" clId="{E7FAEB31-8DBB-443F-9A3B-145DF34F772D}" dt="2024-01-29T17:27:26.749" v="13"/>
          <ac:spMkLst>
            <pc:docMk/>
            <pc:sldMk cId="0" sldId="258"/>
            <ac:spMk id="6" creationId="{00000000-0000-0000-0000-000000000000}"/>
          </ac:spMkLst>
        </pc:spChg>
        <pc:spChg chg="mod">
          <ac:chgData name="Julie GUILLAUME" userId="4b0fc7ad-d6ff-4755-9ed0-3d942dcce74f" providerId="ADAL" clId="{E7FAEB31-8DBB-443F-9A3B-145DF34F772D}" dt="2024-01-29T17:27:26.749" v="13"/>
          <ac:spMkLst>
            <pc:docMk/>
            <pc:sldMk cId="0" sldId="258"/>
            <ac:spMk id="7" creationId="{00000000-0000-0000-0000-000000000000}"/>
          </ac:spMkLst>
        </pc:spChg>
        <pc:spChg chg="mod">
          <ac:chgData name="Julie GUILLAUME" userId="4b0fc7ad-d6ff-4755-9ed0-3d942dcce74f" providerId="ADAL" clId="{E7FAEB31-8DBB-443F-9A3B-145DF34F772D}" dt="2024-01-29T17:27:26.749" v="13"/>
          <ac:spMkLst>
            <pc:docMk/>
            <pc:sldMk cId="0" sldId="258"/>
            <ac:spMk id="8" creationId="{00000000-0000-0000-0000-000000000000}"/>
          </ac:spMkLst>
        </pc:spChg>
        <pc:spChg chg="mod">
          <ac:chgData name="Julie GUILLAUME" userId="4b0fc7ad-d6ff-4755-9ed0-3d942dcce74f" providerId="ADAL" clId="{E7FAEB31-8DBB-443F-9A3B-145DF34F772D}" dt="2024-01-29T17:27:26.749" v="13"/>
          <ac:spMkLst>
            <pc:docMk/>
            <pc:sldMk cId="0" sldId="258"/>
            <ac:spMk id="9" creationId="{00000000-0000-0000-0000-000000000000}"/>
          </ac:spMkLst>
        </pc:spChg>
        <pc:spChg chg="mod">
          <ac:chgData name="Julie GUILLAUME" userId="4b0fc7ad-d6ff-4755-9ed0-3d942dcce74f" providerId="ADAL" clId="{E7FAEB31-8DBB-443F-9A3B-145DF34F772D}" dt="2024-01-29T17:27:26.749" v="13"/>
          <ac:spMkLst>
            <pc:docMk/>
            <pc:sldMk cId="0" sldId="258"/>
            <ac:spMk id="11" creationId="{00000000-0000-0000-0000-000000000000}"/>
          </ac:spMkLst>
        </pc:spChg>
        <pc:spChg chg="mod">
          <ac:chgData name="Julie GUILLAUME" userId="4b0fc7ad-d6ff-4755-9ed0-3d942dcce74f" providerId="ADAL" clId="{E7FAEB31-8DBB-443F-9A3B-145DF34F772D}" dt="2024-01-29T17:27:26.749" v="13"/>
          <ac:spMkLst>
            <pc:docMk/>
            <pc:sldMk cId="0" sldId="258"/>
            <ac:spMk id="12" creationId="{00000000-0000-0000-0000-000000000000}"/>
          </ac:spMkLst>
        </pc:spChg>
        <pc:spChg chg="mod">
          <ac:chgData name="Julie GUILLAUME" userId="4b0fc7ad-d6ff-4755-9ed0-3d942dcce74f" providerId="ADAL" clId="{E7FAEB31-8DBB-443F-9A3B-145DF34F772D}" dt="2024-01-29T17:27:26.749" v="13"/>
          <ac:spMkLst>
            <pc:docMk/>
            <pc:sldMk cId="0" sldId="258"/>
            <ac:spMk id="13" creationId="{00000000-0000-0000-0000-000000000000}"/>
          </ac:spMkLst>
        </pc:spChg>
        <pc:spChg chg="mod">
          <ac:chgData name="Julie GUILLAUME" userId="4b0fc7ad-d6ff-4755-9ed0-3d942dcce74f" providerId="ADAL" clId="{E7FAEB31-8DBB-443F-9A3B-145DF34F772D}" dt="2024-01-29T17:27:26.749" v="13"/>
          <ac:spMkLst>
            <pc:docMk/>
            <pc:sldMk cId="0" sldId="258"/>
            <ac:spMk id="17" creationId="{00000000-0000-0000-0000-000000000000}"/>
          </ac:spMkLst>
        </pc:spChg>
        <pc:spChg chg="mod">
          <ac:chgData name="Julie GUILLAUME" userId="4b0fc7ad-d6ff-4755-9ed0-3d942dcce74f" providerId="ADAL" clId="{E7FAEB31-8DBB-443F-9A3B-145DF34F772D}" dt="2024-01-29T17:27:26.749" v="13"/>
          <ac:spMkLst>
            <pc:docMk/>
            <pc:sldMk cId="0" sldId="258"/>
            <ac:spMk id="18" creationId="{00000000-0000-0000-0000-000000000000}"/>
          </ac:spMkLst>
        </pc:spChg>
        <pc:spChg chg="mod">
          <ac:chgData name="Julie GUILLAUME" userId="4b0fc7ad-d6ff-4755-9ed0-3d942dcce74f" providerId="ADAL" clId="{E7FAEB31-8DBB-443F-9A3B-145DF34F772D}" dt="2024-01-29T17:27:26.749" v="13"/>
          <ac:spMkLst>
            <pc:docMk/>
            <pc:sldMk cId="0" sldId="258"/>
            <ac:spMk id="19" creationId="{00000000-0000-0000-0000-000000000000}"/>
          </ac:spMkLst>
        </pc:spChg>
        <pc:grpChg chg="mod">
          <ac:chgData name="Julie GUILLAUME" userId="4b0fc7ad-d6ff-4755-9ed0-3d942dcce74f" providerId="ADAL" clId="{E7FAEB31-8DBB-443F-9A3B-145DF34F772D}" dt="2024-01-29T17:27:26.749" v="13"/>
          <ac:grpSpMkLst>
            <pc:docMk/>
            <pc:sldMk cId="0" sldId="258"/>
            <ac:grpSpMk id="4" creationId="{00000000-0000-0000-0000-000000000000}"/>
          </ac:grpSpMkLst>
        </pc:grpChg>
        <pc:grpChg chg="mod">
          <ac:chgData name="Julie GUILLAUME" userId="4b0fc7ad-d6ff-4755-9ed0-3d942dcce74f" providerId="ADAL" clId="{E7FAEB31-8DBB-443F-9A3B-145DF34F772D}" dt="2024-01-29T17:27:26.749" v="13"/>
          <ac:grpSpMkLst>
            <pc:docMk/>
            <pc:sldMk cId="0" sldId="258"/>
            <ac:grpSpMk id="10" creationId="{00000000-0000-0000-0000-000000000000}"/>
          </ac:grpSpMkLst>
        </pc:grpChg>
      </pc:sldChg>
      <pc:sldChg chg="modSp">
        <pc:chgData name="Julie GUILLAUME" userId="4b0fc7ad-d6ff-4755-9ed0-3d942dcce74f" providerId="ADAL" clId="{E7FAEB31-8DBB-443F-9A3B-145DF34F772D}" dt="2024-01-29T17:27:26.749" v="13"/>
        <pc:sldMkLst>
          <pc:docMk/>
          <pc:sldMk cId="1280215316" sldId="262"/>
        </pc:sldMkLst>
        <pc:spChg chg="mod">
          <ac:chgData name="Julie GUILLAUME" userId="4b0fc7ad-d6ff-4755-9ed0-3d942dcce74f" providerId="ADAL" clId="{E7FAEB31-8DBB-443F-9A3B-145DF34F772D}" dt="2024-01-29T17:27:26.749" v="13"/>
          <ac:spMkLst>
            <pc:docMk/>
            <pc:sldMk cId="1280215316" sldId="262"/>
            <ac:spMk id="2" creationId="{00000000-0000-0000-0000-000000000000}"/>
          </ac:spMkLst>
        </pc:spChg>
        <pc:spChg chg="mod">
          <ac:chgData name="Julie GUILLAUME" userId="4b0fc7ad-d6ff-4755-9ed0-3d942dcce74f" providerId="ADAL" clId="{E7FAEB31-8DBB-443F-9A3B-145DF34F772D}" dt="2024-01-29T17:27:26.749" v="13"/>
          <ac:spMkLst>
            <pc:docMk/>
            <pc:sldMk cId="1280215316" sldId="262"/>
            <ac:spMk id="5" creationId="{00000000-0000-0000-0000-000000000000}"/>
          </ac:spMkLst>
        </pc:spChg>
        <pc:spChg chg="mod">
          <ac:chgData name="Julie GUILLAUME" userId="4b0fc7ad-d6ff-4755-9ed0-3d942dcce74f" providerId="ADAL" clId="{E7FAEB31-8DBB-443F-9A3B-145DF34F772D}" dt="2024-01-29T17:27:26.749" v="13"/>
          <ac:spMkLst>
            <pc:docMk/>
            <pc:sldMk cId="1280215316" sldId="262"/>
            <ac:spMk id="6" creationId="{00000000-0000-0000-0000-000000000000}"/>
          </ac:spMkLst>
        </pc:spChg>
        <pc:spChg chg="mod">
          <ac:chgData name="Julie GUILLAUME" userId="4b0fc7ad-d6ff-4755-9ed0-3d942dcce74f" providerId="ADAL" clId="{E7FAEB31-8DBB-443F-9A3B-145DF34F772D}" dt="2024-01-29T17:27:26.749" v="13"/>
          <ac:spMkLst>
            <pc:docMk/>
            <pc:sldMk cId="1280215316" sldId="262"/>
            <ac:spMk id="7" creationId="{00000000-0000-0000-0000-000000000000}"/>
          </ac:spMkLst>
        </pc:spChg>
        <pc:spChg chg="mod">
          <ac:chgData name="Julie GUILLAUME" userId="4b0fc7ad-d6ff-4755-9ed0-3d942dcce74f" providerId="ADAL" clId="{E7FAEB31-8DBB-443F-9A3B-145DF34F772D}" dt="2024-01-29T17:27:26.749" v="13"/>
          <ac:spMkLst>
            <pc:docMk/>
            <pc:sldMk cId="1280215316" sldId="262"/>
            <ac:spMk id="8" creationId="{00000000-0000-0000-0000-000000000000}"/>
          </ac:spMkLst>
        </pc:spChg>
        <pc:spChg chg="mod">
          <ac:chgData name="Julie GUILLAUME" userId="4b0fc7ad-d6ff-4755-9ed0-3d942dcce74f" providerId="ADAL" clId="{E7FAEB31-8DBB-443F-9A3B-145DF34F772D}" dt="2024-01-29T17:27:26.749" v="13"/>
          <ac:spMkLst>
            <pc:docMk/>
            <pc:sldMk cId="1280215316" sldId="262"/>
            <ac:spMk id="9" creationId="{00000000-0000-0000-0000-000000000000}"/>
          </ac:spMkLst>
        </pc:spChg>
        <pc:spChg chg="mod">
          <ac:chgData name="Julie GUILLAUME" userId="4b0fc7ad-d6ff-4755-9ed0-3d942dcce74f" providerId="ADAL" clId="{E7FAEB31-8DBB-443F-9A3B-145DF34F772D}" dt="2024-01-29T17:27:26.749" v="13"/>
          <ac:spMkLst>
            <pc:docMk/>
            <pc:sldMk cId="1280215316" sldId="262"/>
            <ac:spMk id="11" creationId="{00000000-0000-0000-0000-000000000000}"/>
          </ac:spMkLst>
        </pc:spChg>
        <pc:spChg chg="mod">
          <ac:chgData name="Julie GUILLAUME" userId="4b0fc7ad-d6ff-4755-9ed0-3d942dcce74f" providerId="ADAL" clId="{E7FAEB31-8DBB-443F-9A3B-145DF34F772D}" dt="2024-01-29T17:27:26.749" v="13"/>
          <ac:spMkLst>
            <pc:docMk/>
            <pc:sldMk cId="1280215316" sldId="262"/>
            <ac:spMk id="12" creationId="{00000000-0000-0000-0000-000000000000}"/>
          </ac:spMkLst>
        </pc:spChg>
        <pc:spChg chg="mod">
          <ac:chgData name="Julie GUILLAUME" userId="4b0fc7ad-d6ff-4755-9ed0-3d942dcce74f" providerId="ADAL" clId="{E7FAEB31-8DBB-443F-9A3B-145DF34F772D}" dt="2024-01-29T17:27:26.749" v="13"/>
          <ac:spMkLst>
            <pc:docMk/>
            <pc:sldMk cId="1280215316" sldId="262"/>
            <ac:spMk id="16" creationId="{0A6746F4-104E-FD36-3AE3-CED5AD1D55D8}"/>
          </ac:spMkLst>
        </pc:spChg>
        <pc:spChg chg="mod">
          <ac:chgData name="Julie GUILLAUME" userId="4b0fc7ad-d6ff-4755-9ed0-3d942dcce74f" providerId="ADAL" clId="{E7FAEB31-8DBB-443F-9A3B-145DF34F772D}" dt="2024-01-29T17:27:26.749" v="13"/>
          <ac:spMkLst>
            <pc:docMk/>
            <pc:sldMk cId="1280215316" sldId="262"/>
            <ac:spMk id="17" creationId="{740177C3-38F8-A518-DF85-0AB9B1090C09}"/>
          </ac:spMkLst>
        </pc:spChg>
        <pc:spChg chg="mod">
          <ac:chgData name="Julie GUILLAUME" userId="4b0fc7ad-d6ff-4755-9ed0-3d942dcce74f" providerId="ADAL" clId="{E7FAEB31-8DBB-443F-9A3B-145DF34F772D}" dt="2024-01-29T17:27:26.749" v="13"/>
          <ac:spMkLst>
            <pc:docMk/>
            <pc:sldMk cId="1280215316" sldId="262"/>
            <ac:spMk id="18" creationId="{1C40F7A0-DDD4-37B4-03B6-8DAA84F97B37}"/>
          </ac:spMkLst>
        </pc:spChg>
        <pc:grpChg chg="mod">
          <ac:chgData name="Julie GUILLAUME" userId="4b0fc7ad-d6ff-4755-9ed0-3d942dcce74f" providerId="ADAL" clId="{E7FAEB31-8DBB-443F-9A3B-145DF34F772D}" dt="2024-01-29T17:27:26.749" v="13"/>
          <ac:grpSpMkLst>
            <pc:docMk/>
            <pc:sldMk cId="1280215316" sldId="262"/>
            <ac:grpSpMk id="4" creationId="{00000000-0000-0000-0000-000000000000}"/>
          </ac:grpSpMkLst>
        </pc:grpChg>
        <pc:grpChg chg="mod">
          <ac:chgData name="Julie GUILLAUME" userId="4b0fc7ad-d6ff-4755-9ed0-3d942dcce74f" providerId="ADAL" clId="{E7FAEB31-8DBB-443F-9A3B-145DF34F772D}" dt="2024-01-29T17:27:26.749" v="13"/>
          <ac:grpSpMkLst>
            <pc:docMk/>
            <pc:sldMk cId="1280215316" sldId="262"/>
            <ac:grpSpMk id="10" creationId="{00000000-0000-0000-0000-000000000000}"/>
          </ac:grpSpMkLst>
        </pc:grpChg>
      </pc:sldChg>
      <pc:sldChg chg="modSp">
        <pc:chgData name="Julie GUILLAUME" userId="4b0fc7ad-d6ff-4755-9ed0-3d942dcce74f" providerId="ADAL" clId="{E7FAEB31-8DBB-443F-9A3B-145DF34F772D}" dt="2024-01-29T17:27:26.749" v="13"/>
        <pc:sldMkLst>
          <pc:docMk/>
          <pc:sldMk cId="2735363809" sldId="268"/>
        </pc:sldMkLst>
        <pc:spChg chg="mod">
          <ac:chgData name="Julie GUILLAUME" userId="4b0fc7ad-d6ff-4755-9ed0-3d942dcce74f" providerId="ADAL" clId="{E7FAEB31-8DBB-443F-9A3B-145DF34F772D}" dt="2024-01-29T17:27:26.749" v="13"/>
          <ac:spMkLst>
            <pc:docMk/>
            <pc:sldMk cId="2735363809" sldId="268"/>
            <ac:spMk id="2" creationId="{00000000-0000-0000-0000-000000000000}"/>
          </ac:spMkLst>
        </pc:spChg>
        <pc:spChg chg="mod">
          <ac:chgData name="Julie GUILLAUME" userId="4b0fc7ad-d6ff-4755-9ed0-3d942dcce74f" providerId="ADAL" clId="{E7FAEB31-8DBB-443F-9A3B-145DF34F772D}" dt="2024-01-29T17:27:26.749" v="13"/>
          <ac:spMkLst>
            <pc:docMk/>
            <pc:sldMk cId="2735363809" sldId="268"/>
            <ac:spMk id="6" creationId="{00000000-0000-0000-0000-000000000000}"/>
          </ac:spMkLst>
        </pc:spChg>
        <pc:spChg chg="mod">
          <ac:chgData name="Julie GUILLAUME" userId="4b0fc7ad-d6ff-4755-9ed0-3d942dcce74f" providerId="ADAL" clId="{E7FAEB31-8DBB-443F-9A3B-145DF34F772D}" dt="2024-01-29T17:27:26.749" v="13"/>
          <ac:spMkLst>
            <pc:docMk/>
            <pc:sldMk cId="2735363809" sldId="268"/>
            <ac:spMk id="10" creationId="{00000000-0000-0000-0000-000000000000}"/>
          </ac:spMkLst>
        </pc:spChg>
        <pc:spChg chg="mod">
          <ac:chgData name="Julie GUILLAUME" userId="4b0fc7ad-d6ff-4755-9ed0-3d942dcce74f" providerId="ADAL" clId="{E7FAEB31-8DBB-443F-9A3B-145DF34F772D}" dt="2024-01-29T17:27:26.749" v="13"/>
          <ac:spMkLst>
            <pc:docMk/>
            <pc:sldMk cId="2735363809" sldId="268"/>
            <ac:spMk id="11" creationId="{00000000-0000-0000-0000-000000000000}"/>
          </ac:spMkLst>
        </pc:spChg>
        <pc:spChg chg="mod">
          <ac:chgData name="Julie GUILLAUME" userId="4b0fc7ad-d6ff-4755-9ed0-3d942dcce74f" providerId="ADAL" clId="{E7FAEB31-8DBB-443F-9A3B-145DF34F772D}" dt="2024-01-29T17:27:26.749" v="13"/>
          <ac:spMkLst>
            <pc:docMk/>
            <pc:sldMk cId="2735363809" sldId="268"/>
            <ac:spMk id="12" creationId="{00000000-0000-0000-0000-000000000000}"/>
          </ac:spMkLst>
        </pc:spChg>
        <pc:spChg chg="mod">
          <ac:chgData name="Julie GUILLAUME" userId="4b0fc7ad-d6ff-4755-9ed0-3d942dcce74f" providerId="ADAL" clId="{E7FAEB31-8DBB-443F-9A3B-145DF34F772D}" dt="2024-01-29T17:27:26.749" v="13"/>
          <ac:spMkLst>
            <pc:docMk/>
            <pc:sldMk cId="2735363809" sldId="268"/>
            <ac:spMk id="18" creationId="{00000000-0000-0000-0000-000000000000}"/>
          </ac:spMkLst>
        </pc:spChg>
        <pc:spChg chg="mod">
          <ac:chgData name="Julie GUILLAUME" userId="4b0fc7ad-d6ff-4755-9ed0-3d942dcce74f" providerId="ADAL" clId="{E7FAEB31-8DBB-443F-9A3B-145DF34F772D}" dt="2024-01-29T17:27:26.749" v="13"/>
          <ac:spMkLst>
            <pc:docMk/>
            <pc:sldMk cId="2735363809" sldId="268"/>
            <ac:spMk id="20" creationId="{00000000-0000-0000-0000-000000000000}"/>
          </ac:spMkLst>
        </pc:spChg>
        <pc:picChg chg="mod">
          <ac:chgData name="Julie GUILLAUME" userId="4b0fc7ad-d6ff-4755-9ed0-3d942dcce74f" providerId="ADAL" clId="{E7FAEB31-8DBB-443F-9A3B-145DF34F772D}" dt="2024-01-29T17:27:26.749" v="13"/>
          <ac:picMkLst>
            <pc:docMk/>
            <pc:sldMk cId="2735363809" sldId="268"/>
            <ac:picMk id="3" creationId="{00000000-0000-0000-0000-000000000000}"/>
          </ac:picMkLst>
        </pc:picChg>
        <pc:picChg chg="mod">
          <ac:chgData name="Julie GUILLAUME" userId="4b0fc7ad-d6ff-4755-9ed0-3d942dcce74f" providerId="ADAL" clId="{E7FAEB31-8DBB-443F-9A3B-145DF34F772D}" dt="2024-01-29T17:27:26.749" v="13"/>
          <ac:picMkLst>
            <pc:docMk/>
            <pc:sldMk cId="2735363809" sldId="268"/>
            <ac:picMk id="5" creationId="{00000000-0000-0000-0000-000000000000}"/>
          </ac:picMkLst>
        </pc:picChg>
        <pc:picChg chg="mod">
          <ac:chgData name="Julie GUILLAUME" userId="4b0fc7ad-d6ff-4755-9ed0-3d942dcce74f" providerId="ADAL" clId="{E7FAEB31-8DBB-443F-9A3B-145DF34F772D}" dt="2024-01-29T17:27:26.749" v="13"/>
          <ac:picMkLst>
            <pc:docMk/>
            <pc:sldMk cId="2735363809" sldId="268"/>
            <ac:picMk id="13" creationId="{00000000-0000-0000-0000-000000000000}"/>
          </ac:picMkLst>
        </pc:picChg>
        <pc:picChg chg="mod">
          <ac:chgData name="Julie GUILLAUME" userId="4b0fc7ad-d6ff-4755-9ed0-3d942dcce74f" providerId="ADAL" clId="{E7FAEB31-8DBB-443F-9A3B-145DF34F772D}" dt="2024-01-29T17:27:26.749" v="13"/>
          <ac:picMkLst>
            <pc:docMk/>
            <pc:sldMk cId="2735363809" sldId="268"/>
            <ac:picMk id="16" creationId="{00000000-0000-0000-0000-000000000000}"/>
          </ac:picMkLst>
        </pc:picChg>
        <pc:picChg chg="mod">
          <ac:chgData name="Julie GUILLAUME" userId="4b0fc7ad-d6ff-4755-9ed0-3d942dcce74f" providerId="ADAL" clId="{E7FAEB31-8DBB-443F-9A3B-145DF34F772D}" dt="2024-01-29T17:27:26.749" v="13"/>
          <ac:picMkLst>
            <pc:docMk/>
            <pc:sldMk cId="2735363809" sldId="268"/>
            <ac:picMk id="17" creationId="{00000000-0000-0000-0000-000000000000}"/>
          </ac:picMkLst>
        </pc:picChg>
        <pc:picChg chg="mod">
          <ac:chgData name="Julie GUILLAUME" userId="4b0fc7ad-d6ff-4755-9ed0-3d942dcce74f" providerId="ADAL" clId="{E7FAEB31-8DBB-443F-9A3B-145DF34F772D}" dt="2024-01-29T17:27:26.749" v="13"/>
          <ac:picMkLst>
            <pc:docMk/>
            <pc:sldMk cId="2735363809" sldId="268"/>
            <ac:picMk id="19" creationId="{00000000-0000-0000-0000-000000000000}"/>
          </ac:picMkLst>
        </pc:picChg>
      </pc:sldChg>
      <pc:sldChg chg="modSp">
        <pc:chgData name="Julie GUILLAUME" userId="4b0fc7ad-d6ff-4755-9ed0-3d942dcce74f" providerId="ADAL" clId="{E7FAEB31-8DBB-443F-9A3B-145DF34F772D}" dt="2024-01-29T17:27:26.749" v="13"/>
        <pc:sldMkLst>
          <pc:docMk/>
          <pc:sldMk cId="972670884" sldId="275"/>
        </pc:sldMkLst>
        <pc:spChg chg="mod">
          <ac:chgData name="Julie GUILLAUME" userId="4b0fc7ad-d6ff-4755-9ed0-3d942dcce74f" providerId="ADAL" clId="{E7FAEB31-8DBB-443F-9A3B-145DF34F772D}" dt="2024-01-29T17:27:26.749" v="13"/>
          <ac:spMkLst>
            <pc:docMk/>
            <pc:sldMk cId="972670884" sldId="275"/>
            <ac:spMk id="2" creationId="{00000000-0000-0000-0000-000000000000}"/>
          </ac:spMkLst>
        </pc:spChg>
        <pc:spChg chg="mod">
          <ac:chgData name="Julie GUILLAUME" userId="4b0fc7ad-d6ff-4755-9ed0-3d942dcce74f" providerId="ADAL" clId="{E7FAEB31-8DBB-443F-9A3B-145DF34F772D}" dt="2024-01-29T17:27:26.749" v="13"/>
          <ac:spMkLst>
            <pc:docMk/>
            <pc:sldMk cId="972670884" sldId="275"/>
            <ac:spMk id="5" creationId="{00000000-0000-0000-0000-000000000000}"/>
          </ac:spMkLst>
        </pc:spChg>
        <pc:spChg chg="mod">
          <ac:chgData name="Julie GUILLAUME" userId="4b0fc7ad-d6ff-4755-9ed0-3d942dcce74f" providerId="ADAL" clId="{E7FAEB31-8DBB-443F-9A3B-145DF34F772D}" dt="2024-01-29T17:27:26.749" v="13"/>
          <ac:spMkLst>
            <pc:docMk/>
            <pc:sldMk cId="972670884" sldId="275"/>
            <ac:spMk id="6" creationId="{00000000-0000-0000-0000-000000000000}"/>
          </ac:spMkLst>
        </pc:spChg>
        <pc:spChg chg="mod">
          <ac:chgData name="Julie GUILLAUME" userId="4b0fc7ad-d6ff-4755-9ed0-3d942dcce74f" providerId="ADAL" clId="{E7FAEB31-8DBB-443F-9A3B-145DF34F772D}" dt="2024-01-29T17:27:26.749" v="13"/>
          <ac:spMkLst>
            <pc:docMk/>
            <pc:sldMk cId="972670884" sldId="275"/>
            <ac:spMk id="7" creationId="{00000000-0000-0000-0000-000000000000}"/>
          </ac:spMkLst>
        </pc:spChg>
        <pc:spChg chg="mod">
          <ac:chgData name="Julie GUILLAUME" userId="4b0fc7ad-d6ff-4755-9ed0-3d942dcce74f" providerId="ADAL" clId="{E7FAEB31-8DBB-443F-9A3B-145DF34F772D}" dt="2024-01-29T17:27:26.749" v="13"/>
          <ac:spMkLst>
            <pc:docMk/>
            <pc:sldMk cId="972670884" sldId="275"/>
            <ac:spMk id="8" creationId="{00000000-0000-0000-0000-000000000000}"/>
          </ac:spMkLst>
        </pc:spChg>
        <pc:spChg chg="mod">
          <ac:chgData name="Julie GUILLAUME" userId="4b0fc7ad-d6ff-4755-9ed0-3d942dcce74f" providerId="ADAL" clId="{E7FAEB31-8DBB-443F-9A3B-145DF34F772D}" dt="2024-01-29T17:27:26.749" v="13"/>
          <ac:spMkLst>
            <pc:docMk/>
            <pc:sldMk cId="972670884" sldId="275"/>
            <ac:spMk id="9" creationId="{00000000-0000-0000-0000-000000000000}"/>
          </ac:spMkLst>
        </pc:spChg>
        <pc:spChg chg="mod">
          <ac:chgData name="Julie GUILLAUME" userId="4b0fc7ad-d6ff-4755-9ed0-3d942dcce74f" providerId="ADAL" clId="{E7FAEB31-8DBB-443F-9A3B-145DF34F772D}" dt="2024-01-29T17:27:26.749" v="13"/>
          <ac:spMkLst>
            <pc:docMk/>
            <pc:sldMk cId="972670884" sldId="275"/>
            <ac:spMk id="11" creationId="{00000000-0000-0000-0000-000000000000}"/>
          </ac:spMkLst>
        </pc:spChg>
        <pc:spChg chg="mod">
          <ac:chgData name="Julie GUILLAUME" userId="4b0fc7ad-d6ff-4755-9ed0-3d942dcce74f" providerId="ADAL" clId="{E7FAEB31-8DBB-443F-9A3B-145DF34F772D}" dt="2024-01-29T17:27:26.749" v="13"/>
          <ac:spMkLst>
            <pc:docMk/>
            <pc:sldMk cId="972670884" sldId="275"/>
            <ac:spMk id="12" creationId="{00000000-0000-0000-0000-000000000000}"/>
          </ac:spMkLst>
        </pc:spChg>
        <pc:spChg chg="mod">
          <ac:chgData name="Julie GUILLAUME" userId="4b0fc7ad-d6ff-4755-9ed0-3d942dcce74f" providerId="ADAL" clId="{E7FAEB31-8DBB-443F-9A3B-145DF34F772D}" dt="2024-01-29T17:27:26.749" v="13"/>
          <ac:spMkLst>
            <pc:docMk/>
            <pc:sldMk cId="972670884" sldId="275"/>
            <ac:spMk id="13" creationId="{00000000-0000-0000-0000-000000000000}"/>
          </ac:spMkLst>
        </pc:spChg>
        <pc:spChg chg="mod">
          <ac:chgData name="Julie GUILLAUME" userId="4b0fc7ad-d6ff-4755-9ed0-3d942dcce74f" providerId="ADAL" clId="{E7FAEB31-8DBB-443F-9A3B-145DF34F772D}" dt="2024-01-29T17:27:26.749" v="13"/>
          <ac:spMkLst>
            <pc:docMk/>
            <pc:sldMk cId="972670884" sldId="275"/>
            <ac:spMk id="14" creationId="{DF7942E4-D5A3-E917-7F82-CF14C9BA0741}"/>
          </ac:spMkLst>
        </pc:spChg>
        <pc:spChg chg="mod">
          <ac:chgData name="Julie GUILLAUME" userId="4b0fc7ad-d6ff-4755-9ed0-3d942dcce74f" providerId="ADAL" clId="{E7FAEB31-8DBB-443F-9A3B-145DF34F772D}" dt="2024-01-29T17:27:26.749" v="13"/>
          <ac:spMkLst>
            <pc:docMk/>
            <pc:sldMk cId="972670884" sldId="275"/>
            <ac:spMk id="15" creationId="{00000000-0000-0000-0000-000000000000}"/>
          </ac:spMkLst>
        </pc:spChg>
        <pc:grpChg chg="mod">
          <ac:chgData name="Julie GUILLAUME" userId="4b0fc7ad-d6ff-4755-9ed0-3d942dcce74f" providerId="ADAL" clId="{E7FAEB31-8DBB-443F-9A3B-145DF34F772D}" dt="2024-01-29T17:27:26.749" v="13"/>
          <ac:grpSpMkLst>
            <pc:docMk/>
            <pc:sldMk cId="972670884" sldId="275"/>
            <ac:grpSpMk id="4" creationId="{00000000-0000-0000-0000-000000000000}"/>
          </ac:grpSpMkLst>
        </pc:grpChg>
        <pc:grpChg chg="mod">
          <ac:chgData name="Julie GUILLAUME" userId="4b0fc7ad-d6ff-4755-9ed0-3d942dcce74f" providerId="ADAL" clId="{E7FAEB31-8DBB-443F-9A3B-145DF34F772D}" dt="2024-01-29T17:27:26.749" v="13"/>
          <ac:grpSpMkLst>
            <pc:docMk/>
            <pc:sldMk cId="972670884" sldId="275"/>
            <ac:grpSpMk id="10" creationId="{00000000-0000-0000-0000-000000000000}"/>
          </ac:grpSpMkLst>
        </pc:grpChg>
      </pc:sldChg>
      <pc:sldChg chg="modSp">
        <pc:chgData name="Julie GUILLAUME" userId="4b0fc7ad-d6ff-4755-9ed0-3d942dcce74f" providerId="ADAL" clId="{E7FAEB31-8DBB-443F-9A3B-145DF34F772D}" dt="2024-01-29T17:27:26.749" v="13"/>
        <pc:sldMkLst>
          <pc:docMk/>
          <pc:sldMk cId="1024899062" sldId="276"/>
        </pc:sldMkLst>
        <pc:spChg chg="mod">
          <ac:chgData name="Julie GUILLAUME" userId="4b0fc7ad-d6ff-4755-9ed0-3d942dcce74f" providerId="ADAL" clId="{E7FAEB31-8DBB-443F-9A3B-145DF34F772D}" dt="2024-01-29T17:27:26.749" v="13"/>
          <ac:spMkLst>
            <pc:docMk/>
            <pc:sldMk cId="1024899062" sldId="276"/>
            <ac:spMk id="2" creationId="{00000000-0000-0000-0000-000000000000}"/>
          </ac:spMkLst>
        </pc:spChg>
        <pc:spChg chg="mod">
          <ac:chgData name="Julie GUILLAUME" userId="4b0fc7ad-d6ff-4755-9ed0-3d942dcce74f" providerId="ADAL" clId="{E7FAEB31-8DBB-443F-9A3B-145DF34F772D}" dt="2024-01-29T17:27:26.749" v="13"/>
          <ac:spMkLst>
            <pc:docMk/>
            <pc:sldMk cId="1024899062" sldId="276"/>
            <ac:spMk id="5" creationId="{00000000-0000-0000-0000-000000000000}"/>
          </ac:spMkLst>
        </pc:spChg>
        <pc:spChg chg="mod">
          <ac:chgData name="Julie GUILLAUME" userId="4b0fc7ad-d6ff-4755-9ed0-3d942dcce74f" providerId="ADAL" clId="{E7FAEB31-8DBB-443F-9A3B-145DF34F772D}" dt="2024-01-29T17:27:26.749" v="13"/>
          <ac:spMkLst>
            <pc:docMk/>
            <pc:sldMk cId="1024899062" sldId="276"/>
            <ac:spMk id="6" creationId="{00000000-0000-0000-0000-000000000000}"/>
          </ac:spMkLst>
        </pc:spChg>
        <pc:spChg chg="mod">
          <ac:chgData name="Julie GUILLAUME" userId="4b0fc7ad-d6ff-4755-9ed0-3d942dcce74f" providerId="ADAL" clId="{E7FAEB31-8DBB-443F-9A3B-145DF34F772D}" dt="2024-01-29T17:27:26.749" v="13"/>
          <ac:spMkLst>
            <pc:docMk/>
            <pc:sldMk cId="1024899062" sldId="276"/>
            <ac:spMk id="7" creationId="{00000000-0000-0000-0000-000000000000}"/>
          </ac:spMkLst>
        </pc:spChg>
        <pc:spChg chg="mod">
          <ac:chgData name="Julie GUILLAUME" userId="4b0fc7ad-d6ff-4755-9ed0-3d942dcce74f" providerId="ADAL" clId="{E7FAEB31-8DBB-443F-9A3B-145DF34F772D}" dt="2024-01-29T17:27:26.749" v="13"/>
          <ac:spMkLst>
            <pc:docMk/>
            <pc:sldMk cId="1024899062" sldId="276"/>
            <ac:spMk id="8" creationId="{00000000-0000-0000-0000-000000000000}"/>
          </ac:spMkLst>
        </pc:spChg>
        <pc:spChg chg="mod">
          <ac:chgData name="Julie GUILLAUME" userId="4b0fc7ad-d6ff-4755-9ed0-3d942dcce74f" providerId="ADAL" clId="{E7FAEB31-8DBB-443F-9A3B-145DF34F772D}" dt="2024-01-29T17:27:26.749" v="13"/>
          <ac:spMkLst>
            <pc:docMk/>
            <pc:sldMk cId="1024899062" sldId="276"/>
            <ac:spMk id="9" creationId="{00000000-0000-0000-0000-000000000000}"/>
          </ac:spMkLst>
        </pc:spChg>
        <pc:spChg chg="mod">
          <ac:chgData name="Julie GUILLAUME" userId="4b0fc7ad-d6ff-4755-9ed0-3d942dcce74f" providerId="ADAL" clId="{E7FAEB31-8DBB-443F-9A3B-145DF34F772D}" dt="2024-01-29T17:27:26.749" v="13"/>
          <ac:spMkLst>
            <pc:docMk/>
            <pc:sldMk cId="1024899062" sldId="276"/>
            <ac:spMk id="11" creationId="{00000000-0000-0000-0000-000000000000}"/>
          </ac:spMkLst>
        </pc:spChg>
        <pc:spChg chg="mod">
          <ac:chgData name="Julie GUILLAUME" userId="4b0fc7ad-d6ff-4755-9ed0-3d942dcce74f" providerId="ADAL" clId="{E7FAEB31-8DBB-443F-9A3B-145DF34F772D}" dt="2024-01-29T17:27:26.749" v="13"/>
          <ac:spMkLst>
            <pc:docMk/>
            <pc:sldMk cId="1024899062" sldId="276"/>
            <ac:spMk id="12" creationId="{00000000-0000-0000-0000-000000000000}"/>
          </ac:spMkLst>
        </pc:spChg>
        <pc:spChg chg="mod">
          <ac:chgData name="Julie GUILLAUME" userId="4b0fc7ad-d6ff-4755-9ed0-3d942dcce74f" providerId="ADAL" clId="{E7FAEB31-8DBB-443F-9A3B-145DF34F772D}" dt="2024-01-29T17:27:26.749" v="13"/>
          <ac:spMkLst>
            <pc:docMk/>
            <pc:sldMk cId="1024899062" sldId="276"/>
            <ac:spMk id="13" creationId="{00000000-0000-0000-0000-000000000000}"/>
          </ac:spMkLst>
        </pc:spChg>
        <pc:spChg chg="mod">
          <ac:chgData name="Julie GUILLAUME" userId="4b0fc7ad-d6ff-4755-9ed0-3d942dcce74f" providerId="ADAL" clId="{E7FAEB31-8DBB-443F-9A3B-145DF34F772D}" dt="2024-01-29T17:27:26.749" v="13"/>
          <ac:spMkLst>
            <pc:docMk/>
            <pc:sldMk cId="1024899062" sldId="276"/>
            <ac:spMk id="14" creationId="{2E9C7645-0EFD-B8A3-EBB0-4629088A709C}"/>
          </ac:spMkLst>
        </pc:spChg>
        <pc:spChg chg="mod">
          <ac:chgData name="Julie GUILLAUME" userId="4b0fc7ad-d6ff-4755-9ed0-3d942dcce74f" providerId="ADAL" clId="{E7FAEB31-8DBB-443F-9A3B-145DF34F772D}" dt="2024-01-29T17:27:26.749" v="13"/>
          <ac:spMkLst>
            <pc:docMk/>
            <pc:sldMk cId="1024899062" sldId="276"/>
            <ac:spMk id="16" creationId="{00000000-0000-0000-0000-000000000000}"/>
          </ac:spMkLst>
        </pc:spChg>
        <pc:grpChg chg="mod">
          <ac:chgData name="Julie GUILLAUME" userId="4b0fc7ad-d6ff-4755-9ed0-3d942dcce74f" providerId="ADAL" clId="{E7FAEB31-8DBB-443F-9A3B-145DF34F772D}" dt="2024-01-29T17:27:26.749" v="13"/>
          <ac:grpSpMkLst>
            <pc:docMk/>
            <pc:sldMk cId="1024899062" sldId="276"/>
            <ac:grpSpMk id="4" creationId="{00000000-0000-0000-0000-000000000000}"/>
          </ac:grpSpMkLst>
        </pc:grpChg>
        <pc:grpChg chg="mod">
          <ac:chgData name="Julie GUILLAUME" userId="4b0fc7ad-d6ff-4755-9ed0-3d942dcce74f" providerId="ADAL" clId="{E7FAEB31-8DBB-443F-9A3B-145DF34F772D}" dt="2024-01-29T17:27:26.749" v="13"/>
          <ac:grpSpMkLst>
            <pc:docMk/>
            <pc:sldMk cId="1024899062" sldId="276"/>
            <ac:grpSpMk id="10" creationId="{00000000-0000-0000-0000-000000000000}"/>
          </ac:grpSpMkLst>
        </pc:grpChg>
      </pc:sldChg>
      <pc:sldChg chg="modSp">
        <pc:chgData name="Julie GUILLAUME" userId="4b0fc7ad-d6ff-4755-9ed0-3d942dcce74f" providerId="ADAL" clId="{E7FAEB31-8DBB-443F-9A3B-145DF34F772D}" dt="2024-01-29T17:27:26.749" v="13"/>
        <pc:sldMkLst>
          <pc:docMk/>
          <pc:sldMk cId="2896031663" sldId="277"/>
        </pc:sldMkLst>
        <pc:spChg chg="mod">
          <ac:chgData name="Julie GUILLAUME" userId="4b0fc7ad-d6ff-4755-9ed0-3d942dcce74f" providerId="ADAL" clId="{E7FAEB31-8DBB-443F-9A3B-145DF34F772D}" dt="2024-01-29T17:27:26.749" v="13"/>
          <ac:spMkLst>
            <pc:docMk/>
            <pc:sldMk cId="2896031663" sldId="277"/>
            <ac:spMk id="2" creationId="{00000000-0000-0000-0000-000000000000}"/>
          </ac:spMkLst>
        </pc:spChg>
        <pc:spChg chg="mod">
          <ac:chgData name="Julie GUILLAUME" userId="4b0fc7ad-d6ff-4755-9ed0-3d942dcce74f" providerId="ADAL" clId="{E7FAEB31-8DBB-443F-9A3B-145DF34F772D}" dt="2024-01-29T17:27:26.749" v="13"/>
          <ac:spMkLst>
            <pc:docMk/>
            <pc:sldMk cId="2896031663" sldId="277"/>
            <ac:spMk id="5" creationId="{00000000-0000-0000-0000-000000000000}"/>
          </ac:spMkLst>
        </pc:spChg>
        <pc:spChg chg="mod">
          <ac:chgData name="Julie GUILLAUME" userId="4b0fc7ad-d6ff-4755-9ed0-3d942dcce74f" providerId="ADAL" clId="{E7FAEB31-8DBB-443F-9A3B-145DF34F772D}" dt="2024-01-29T17:27:26.749" v="13"/>
          <ac:spMkLst>
            <pc:docMk/>
            <pc:sldMk cId="2896031663" sldId="277"/>
            <ac:spMk id="6" creationId="{00000000-0000-0000-0000-000000000000}"/>
          </ac:spMkLst>
        </pc:spChg>
        <pc:spChg chg="mod">
          <ac:chgData name="Julie GUILLAUME" userId="4b0fc7ad-d6ff-4755-9ed0-3d942dcce74f" providerId="ADAL" clId="{E7FAEB31-8DBB-443F-9A3B-145DF34F772D}" dt="2024-01-29T17:27:26.749" v="13"/>
          <ac:spMkLst>
            <pc:docMk/>
            <pc:sldMk cId="2896031663" sldId="277"/>
            <ac:spMk id="7" creationId="{00000000-0000-0000-0000-000000000000}"/>
          </ac:spMkLst>
        </pc:spChg>
        <pc:spChg chg="mod">
          <ac:chgData name="Julie GUILLAUME" userId="4b0fc7ad-d6ff-4755-9ed0-3d942dcce74f" providerId="ADAL" clId="{E7FAEB31-8DBB-443F-9A3B-145DF34F772D}" dt="2024-01-29T17:27:26.749" v="13"/>
          <ac:spMkLst>
            <pc:docMk/>
            <pc:sldMk cId="2896031663" sldId="277"/>
            <ac:spMk id="8" creationId="{00000000-0000-0000-0000-000000000000}"/>
          </ac:spMkLst>
        </pc:spChg>
        <pc:spChg chg="mod">
          <ac:chgData name="Julie GUILLAUME" userId="4b0fc7ad-d6ff-4755-9ed0-3d942dcce74f" providerId="ADAL" clId="{E7FAEB31-8DBB-443F-9A3B-145DF34F772D}" dt="2024-01-29T17:27:26.749" v="13"/>
          <ac:spMkLst>
            <pc:docMk/>
            <pc:sldMk cId="2896031663" sldId="277"/>
            <ac:spMk id="9" creationId="{00000000-0000-0000-0000-000000000000}"/>
          </ac:spMkLst>
        </pc:spChg>
        <pc:spChg chg="mod">
          <ac:chgData name="Julie GUILLAUME" userId="4b0fc7ad-d6ff-4755-9ed0-3d942dcce74f" providerId="ADAL" clId="{E7FAEB31-8DBB-443F-9A3B-145DF34F772D}" dt="2024-01-29T17:27:26.749" v="13"/>
          <ac:spMkLst>
            <pc:docMk/>
            <pc:sldMk cId="2896031663" sldId="277"/>
            <ac:spMk id="11" creationId="{00000000-0000-0000-0000-000000000000}"/>
          </ac:spMkLst>
        </pc:spChg>
        <pc:spChg chg="mod">
          <ac:chgData name="Julie GUILLAUME" userId="4b0fc7ad-d6ff-4755-9ed0-3d942dcce74f" providerId="ADAL" clId="{E7FAEB31-8DBB-443F-9A3B-145DF34F772D}" dt="2024-01-29T17:27:26.749" v="13"/>
          <ac:spMkLst>
            <pc:docMk/>
            <pc:sldMk cId="2896031663" sldId="277"/>
            <ac:spMk id="12" creationId="{00000000-0000-0000-0000-000000000000}"/>
          </ac:spMkLst>
        </pc:spChg>
        <pc:spChg chg="mod">
          <ac:chgData name="Julie GUILLAUME" userId="4b0fc7ad-d6ff-4755-9ed0-3d942dcce74f" providerId="ADAL" clId="{E7FAEB31-8DBB-443F-9A3B-145DF34F772D}" dt="2024-01-29T17:27:26.749" v="13"/>
          <ac:spMkLst>
            <pc:docMk/>
            <pc:sldMk cId="2896031663" sldId="277"/>
            <ac:spMk id="13" creationId="{00000000-0000-0000-0000-000000000000}"/>
          </ac:spMkLst>
        </pc:spChg>
        <pc:spChg chg="mod">
          <ac:chgData name="Julie GUILLAUME" userId="4b0fc7ad-d6ff-4755-9ed0-3d942dcce74f" providerId="ADAL" clId="{E7FAEB31-8DBB-443F-9A3B-145DF34F772D}" dt="2024-01-29T17:27:26.749" v="13"/>
          <ac:spMkLst>
            <pc:docMk/>
            <pc:sldMk cId="2896031663" sldId="277"/>
            <ac:spMk id="14" creationId="{109F067C-AAF7-56A1-0CF1-52DE487245C1}"/>
          </ac:spMkLst>
        </pc:spChg>
        <pc:grpChg chg="mod">
          <ac:chgData name="Julie GUILLAUME" userId="4b0fc7ad-d6ff-4755-9ed0-3d942dcce74f" providerId="ADAL" clId="{E7FAEB31-8DBB-443F-9A3B-145DF34F772D}" dt="2024-01-29T17:27:26.749" v="13"/>
          <ac:grpSpMkLst>
            <pc:docMk/>
            <pc:sldMk cId="2896031663" sldId="277"/>
            <ac:grpSpMk id="4" creationId="{00000000-0000-0000-0000-000000000000}"/>
          </ac:grpSpMkLst>
        </pc:grpChg>
        <pc:grpChg chg="mod">
          <ac:chgData name="Julie GUILLAUME" userId="4b0fc7ad-d6ff-4755-9ed0-3d942dcce74f" providerId="ADAL" clId="{E7FAEB31-8DBB-443F-9A3B-145DF34F772D}" dt="2024-01-29T17:27:26.749" v="13"/>
          <ac:grpSpMkLst>
            <pc:docMk/>
            <pc:sldMk cId="2896031663" sldId="277"/>
            <ac:grpSpMk id="10" creationId="{00000000-0000-0000-0000-000000000000}"/>
          </ac:grpSpMkLst>
        </pc:grpChg>
      </pc:sldChg>
      <pc:sldChg chg="modSp modNotes">
        <pc:chgData name="Julie GUILLAUME" userId="4b0fc7ad-d6ff-4755-9ed0-3d942dcce74f" providerId="ADAL" clId="{E7FAEB31-8DBB-443F-9A3B-145DF34F772D}" dt="2024-01-29T17:27:26.749" v="13"/>
        <pc:sldMkLst>
          <pc:docMk/>
          <pc:sldMk cId="931009677" sldId="283"/>
        </pc:sldMkLst>
        <pc:spChg chg="mod">
          <ac:chgData name="Julie GUILLAUME" userId="4b0fc7ad-d6ff-4755-9ed0-3d942dcce74f" providerId="ADAL" clId="{E7FAEB31-8DBB-443F-9A3B-145DF34F772D}" dt="2024-01-29T17:27:26.749" v="13"/>
          <ac:spMkLst>
            <pc:docMk/>
            <pc:sldMk cId="931009677" sldId="283"/>
            <ac:spMk id="2" creationId="{00000000-0000-0000-0000-000000000000}"/>
          </ac:spMkLst>
        </pc:spChg>
        <pc:spChg chg="mod">
          <ac:chgData name="Julie GUILLAUME" userId="4b0fc7ad-d6ff-4755-9ed0-3d942dcce74f" providerId="ADAL" clId="{E7FAEB31-8DBB-443F-9A3B-145DF34F772D}" dt="2024-01-29T17:27:26.749" v="13"/>
          <ac:spMkLst>
            <pc:docMk/>
            <pc:sldMk cId="931009677" sldId="283"/>
            <ac:spMk id="5" creationId="{00000000-0000-0000-0000-000000000000}"/>
          </ac:spMkLst>
        </pc:spChg>
        <pc:spChg chg="mod">
          <ac:chgData name="Julie GUILLAUME" userId="4b0fc7ad-d6ff-4755-9ed0-3d942dcce74f" providerId="ADAL" clId="{E7FAEB31-8DBB-443F-9A3B-145DF34F772D}" dt="2024-01-29T17:27:26.749" v="13"/>
          <ac:spMkLst>
            <pc:docMk/>
            <pc:sldMk cId="931009677" sldId="283"/>
            <ac:spMk id="6" creationId="{00000000-0000-0000-0000-000000000000}"/>
          </ac:spMkLst>
        </pc:spChg>
        <pc:spChg chg="mod">
          <ac:chgData name="Julie GUILLAUME" userId="4b0fc7ad-d6ff-4755-9ed0-3d942dcce74f" providerId="ADAL" clId="{E7FAEB31-8DBB-443F-9A3B-145DF34F772D}" dt="2024-01-29T17:27:26.749" v="13"/>
          <ac:spMkLst>
            <pc:docMk/>
            <pc:sldMk cId="931009677" sldId="283"/>
            <ac:spMk id="7" creationId="{00000000-0000-0000-0000-000000000000}"/>
          </ac:spMkLst>
        </pc:spChg>
        <pc:spChg chg="mod">
          <ac:chgData name="Julie GUILLAUME" userId="4b0fc7ad-d6ff-4755-9ed0-3d942dcce74f" providerId="ADAL" clId="{E7FAEB31-8DBB-443F-9A3B-145DF34F772D}" dt="2024-01-29T17:27:26.749" v="13"/>
          <ac:spMkLst>
            <pc:docMk/>
            <pc:sldMk cId="931009677" sldId="283"/>
            <ac:spMk id="8" creationId="{00000000-0000-0000-0000-000000000000}"/>
          </ac:spMkLst>
        </pc:spChg>
        <pc:spChg chg="mod">
          <ac:chgData name="Julie GUILLAUME" userId="4b0fc7ad-d6ff-4755-9ed0-3d942dcce74f" providerId="ADAL" clId="{E7FAEB31-8DBB-443F-9A3B-145DF34F772D}" dt="2024-01-29T17:27:26.749" v="13"/>
          <ac:spMkLst>
            <pc:docMk/>
            <pc:sldMk cId="931009677" sldId="283"/>
            <ac:spMk id="9" creationId="{00000000-0000-0000-0000-000000000000}"/>
          </ac:spMkLst>
        </pc:spChg>
        <pc:spChg chg="mod">
          <ac:chgData name="Julie GUILLAUME" userId="4b0fc7ad-d6ff-4755-9ed0-3d942dcce74f" providerId="ADAL" clId="{E7FAEB31-8DBB-443F-9A3B-145DF34F772D}" dt="2024-01-29T17:27:26.749" v="13"/>
          <ac:spMkLst>
            <pc:docMk/>
            <pc:sldMk cId="931009677" sldId="283"/>
            <ac:spMk id="11" creationId="{00000000-0000-0000-0000-000000000000}"/>
          </ac:spMkLst>
        </pc:spChg>
        <pc:spChg chg="mod">
          <ac:chgData name="Julie GUILLAUME" userId="4b0fc7ad-d6ff-4755-9ed0-3d942dcce74f" providerId="ADAL" clId="{E7FAEB31-8DBB-443F-9A3B-145DF34F772D}" dt="2024-01-29T17:27:26.749" v="13"/>
          <ac:spMkLst>
            <pc:docMk/>
            <pc:sldMk cId="931009677" sldId="283"/>
            <ac:spMk id="12" creationId="{00000000-0000-0000-0000-000000000000}"/>
          </ac:spMkLst>
        </pc:spChg>
        <pc:spChg chg="mod">
          <ac:chgData name="Julie GUILLAUME" userId="4b0fc7ad-d6ff-4755-9ed0-3d942dcce74f" providerId="ADAL" clId="{E7FAEB31-8DBB-443F-9A3B-145DF34F772D}" dt="2024-01-29T17:27:26.749" v="13"/>
          <ac:spMkLst>
            <pc:docMk/>
            <pc:sldMk cId="931009677" sldId="283"/>
            <ac:spMk id="16" creationId="{0A6746F4-104E-FD36-3AE3-CED5AD1D55D8}"/>
          </ac:spMkLst>
        </pc:spChg>
        <pc:spChg chg="mod">
          <ac:chgData name="Julie GUILLAUME" userId="4b0fc7ad-d6ff-4755-9ed0-3d942dcce74f" providerId="ADAL" clId="{E7FAEB31-8DBB-443F-9A3B-145DF34F772D}" dt="2024-01-29T17:27:26.749" v="13"/>
          <ac:spMkLst>
            <pc:docMk/>
            <pc:sldMk cId="931009677" sldId="283"/>
            <ac:spMk id="17" creationId="{740177C3-38F8-A518-DF85-0AB9B1090C09}"/>
          </ac:spMkLst>
        </pc:spChg>
        <pc:spChg chg="mod">
          <ac:chgData name="Julie GUILLAUME" userId="4b0fc7ad-d6ff-4755-9ed0-3d942dcce74f" providerId="ADAL" clId="{E7FAEB31-8DBB-443F-9A3B-145DF34F772D}" dt="2024-01-29T17:27:26.749" v="13"/>
          <ac:spMkLst>
            <pc:docMk/>
            <pc:sldMk cId="931009677" sldId="283"/>
            <ac:spMk id="18" creationId="{1C40F7A0-DDD4-37B4-03B6-8DAA84F97B37}"/>
          </ac:spMkLst>
        </pc:spChg>
        <pc:grpChg chg="mod">
          <ac:chgData name="Julie GUILLAUME" userId="4b0fc7ad-d6ff-4755-9ed0-3d942dcce74f" providerId="ADAL" clId="{E7FAEB31-8DBB-443F-9A3B-145DF34F772D}" dt="2024-01-29T17:27:26.749" v="13"/>
          <ac:grpSpMkLst>
            <pc:docMk/>
            <pc:sldMk cId="931009677" sldId="283"/>
            <ac:grpSpMk id="4" creationId="{00000000-0000-0000-0000-000000000000}"/>
          </ac:grpSpMkLst>
        </pc:grpChg>
        <pc:grpChg chg="mod">
          <ac:chgData name="Julie GUILLAUME" userId="4b0fc7ad-d6ff-4755-9ed0-3d942dcce74f" providerId="ADAL" clId="{E7FAEB31-8DBB-443F-9A3B-145DF34F772D}" dt="2024-01-29T17:27:26.749" v="13"/>
          <ac:grpSpMkLst>
            <pc:docMk/>
            <pc:sldMk cId="931009677" sldId="283"/>
            <ac:grpSpMk id="10" creationId="{00000000-0000-0000-0000-000000000000}"/>
          </ac:grpSpMkLst>
        </pc:grpChg>
      </pc:sldChg>
      <pc:sldChg chg="modSp modNotes">
        <pc:chgData name="Julie GUILLAUME" userId="4b0fc7ad-d6ff-4755-9ed0-3d942dcce74f" providerId="ADAL" clId="{E7FAEB31-8DBB-443F-9A3B-145DF34F772D}" dt="2024-01-29T17:27:26.749" v="13"/>
        <pc:sldMkLst>
          <pc:docMk/>
          <pc:sldMk cId="2102990478" sldId="284"/>
        </pc:sldMkLst>
        <pc:spChg chg="mod">
          <ac:chgData name="Julie GUILLAUME" userId="4b0fc7ad-d6ff-4755-9ed0-3d942dcce74f" providerId="ADAL" clId="{E7FAEB31-8DBB-443F-9A3B-145DF34F772D}" dt="2024-01-29T17:27:26.749" v="13"/>
          <ac:spMkLst>
            <pc:docMk/>
            <pc:sldMk cId="2102990478" sldId="284"/>
            <ac:spMk id="2" creationId="{00000000-0000-0000-0000-000000000000}"/>
          </ac:spMkLst>
        </pc:spChg>
        <pc:spChg chg="mod">
          <ac:chgData name="Julie GUILLAUME" userId="4b0fc7ad-d6ff-4755-9ed0-3d942dcce74f" providerId="ADAL" clId="{E7FAEB31-8DBB-443F-9A3B-145DF34F772D}" dt="2024-01-29T17:27:26.749" v="13"/>
          <ac:spMkLst>
            <pc:docMk/>
            <pc:sldMk cId="2102990478" sldId="284"/>
            <ac:spMk id="5" creationId="{00000000-0000-0000-0000-000000000000}"/>
          </ac:spMkLst>
        </pc:spChg>
        <pc:spChg chg="mod">
          <ac:chgData name="Julie GUILLAUME" userId="4b0fc7ad-d6ff-4755-9ed0-3d942dcce74f" providerId="ADAL" clId="{E7FAEB31-8DBB-443F-9A3B-145DF34F772D}" dt="2024-01-29T17:27:26.749" v="13"/>
          <ac:spMkLst>
            <pc:docMk/>
            <pc:sldMk cId="2102990478" sldId="284"/>
            <ac:spMk id="6" creationId="{00000000-0000-0000-0000-000000000000}"/>
          </ac:spMkLst>
        </pc:spChg>
        <pc:spChg chg="mod">
          <ac:chgData name="Julie GUILLAUME" userId="4b0fc7ad-d6ff-4755-9ed0-3d942dcce74f" providerId="ADAL" clId="{E7FAEB31-8DBB-443F-9A3B-145DF34F772D}" dt="2024-01-29T17:27:26.749" v="13"/>
          <ac:spMkLst>
            <pc:docMk/>
            <pc:sldMk cId="2102990478" sldId="284"/>
            <ac:spMk id="7" creationId="{00000000-0000-0000-0000-000000000000}"/>
          </ac:spMkLst>
        </pc:spChg>
        <pc:spChg chg="mod">
          <ac:chgData name="Julie GUILLAUME" userId="4b0fc7ad-d6ff-4755-9ed0-3d942dcce74f" providerId="ADAL" clId="{E7FAEB31-8DBB-443F-9A3B-145DF34F772D}" dt="2024-01-29T17:27:26.749" v="13"/>
          <ac:spMkLst>
            <pc:docMk/>
            <pc:sldMk cId="2102990478" sldId="284"/>
            <ac:spMk id="8" creationId="{00000000-0000-0000-0000-000000000000}"/>
          </ac:spMkLst>
        </pc:spChg>
        <pc:spChg chg="mod">
          <ac:chgData name="Julie GUILLAUME" userId="4b0fc7ad-d6ff-4755-9ed0-3d942dcce74f" providerId="ADAL" clId="{E7FAEB31-8DBB-443F-9A3B-145DF34F772D}" dt="2024-01-29T17:27:26.749" v="13"/>
          <ac:spMkLst>
            <pc:docMk/>
            <pc:sldMk cId="2102990478" sldId="284"/>
            <ac:spMk id="9" creationId="{00000000-0000-0000-0000-000000000000}"/>
          </ac:spMkLst>
        </pc:spChg>
        <pc:spChg chg="mod">
          <ac:chgData name="Julie GUILLAUME" userId="4b0fc7ad-d6ff-4755-9ed0-3d942dcce74f" providerId="ADAL" clId="{E7FAEB31-8DBB-443F-9A3B-145DF34F772D}" dt="2024-01-29T17:27:26.749" v="13"/>
          <ac:spMkLst>
            <pc:docMk/>
            <pc:sldMk cId="2102990478" sldId="284"/>
            <ac:spMk id="11" creationId="{00000000-0000-0000-0000-000000000000}"/>
          </ac:spMkLst>
        </pc:spChg>
        <pc:spChg chg="mod">
          <ac:chgData name="Julie GUILLAUME" userId="4b0fc7ad-d6ff-4755-9ed0-3d942dcce74f" providerId="ADAL" clId="{E7FAEB31-8DBB-443F-9A3B-145DF34F772D}" dt="2024-01-29T17:27:26.749" v="13"/>
          <ac:spMkLst>
            <pc:docMk/>
            <pc:sldMk cId="2102990478" sldId="284"/>
            <ac:spMk id="12" creationId="{00000000-0000-0000-0000-000000000000}"/>
          </ac:spMkLst>
        </pc:spChg>
        <pc:spChg chg="mod">
          <ac:chgData name="Julie GUILLAUME" userId="4b0fc7ad-d6ff-4755-9ed0-3d942dcce74f" providerId="ADAL" clId="{E7FAEB31-8DBB-443F-9A3B-145DF34F772D}" dt="2024-01-29T17:27:26.749" v="13"/>
          <ac:spMkLst>
            <pc:docMk/>
            <pc:sldMk cId="2102990478" sldId="284"/>
            <ac:spMk id="16" creationId="{0A6746F4-104E-FD36-3AE3-CED5AD1D55D8}"/>
          </ac:spMkLst>
        </pc:spChg>
        <pc:spChg chg="mod">
          <ac:chgData name="Julie GUILLAUME" userId="4b0fc7ad-d6ff-4755-9ed0-3d942dcce74f" providerId="ADAL" clId="{E7FAEB31-8DBB-443F-9A3B-145DF34F772D}" dt="2024-01-29T17:27:26.749" v="13"/>
          <ac:spMkLst>
            <pc:docMk/>
            <pc:sldMk cId="2102990478" sldId="284"/>
            <ac:spMk id="17" creationId="{740177C3-38F8-A518-DF85-0AB9B1090C09}"/>
          </ac:spMkLst>
        </pc:spChg>
        <pc:spChg chg="mod">
          <ac:chgData name="Julie GUILLAUME" userId="4b0fc7ad-d6ff-4755-9ed0-3d942dcce74f" providerId="ADAL" clId="{E7FAEB31-8DBB-443F-9A3B-145DF34F772D}" dt="2024-01-29T17:27:26.749" v="13"/>
          <ac:spMkLst>
            <pc:docMk/>
            <pc:sldMk cId="2102990478" sldId="284"/>
            <ac:spMk id="18" creationId="{1C40F7A0-DDD4-37B4-03B6-8DAA84F97B37}"/>
          </ac:spMkLst>
        </pc:spChg>
        <pc:grpChg chg="mod">
          <ac:chgData name="Julie GUILLAUME" userId="4b0fc7ad-d6ff-4755-9ed0-3d942dcce74f" providerId="ADAL" clId="{E7FAEB31-8DBB-443F-9A3B-145DF34F772D}" dt="2024-01-29T17:27:26.749" v="13"/>
          <ac:grpSpMkLst>
            <pc:docMk/>
            <pc:sldMk cId="2102990478" sldId="284"/>
            <ac:grpSpMk id="4" creationId="{00000000-0000-0000-0000-000000000000}"/>
          </ac:grpSpMkLst>
        </pc:grpChg>
        <pc:grpChg chg="mod">
          <ac:chgData name="Julie GUILLAUME" userId="4b0fc7ad-d6ff-4755-9ed0-3d942dcce74f" providerId="ADAL" clId="{E7FAEB31-8DBB-443F-9A3B-145DF34F772D}" dt="2024-01-29T17:27:26.749" v="13"/>
          <ac:grpSpMkLst>
            <pc:docMk/>
            <pc:sldMk cId="2102990478" sldId="284"/>
            <ac:grpSpMk id="10" creationId="{00000000-0000-0000-0000-000000000000}"/>
          </ac:grpSpMkLst>
        </pc:grpChg>
      </pc:sldChg>
      <pc:sldChg chg="modSp modNotes">
        <pc:chgData name="Julie GUILLAUME" userId="4b0fc7ad-d6ff-4755-9ed0-3d942dcce74f" providerId="ADAL" clId="{E7FAEB31-8DBB-443F-9A3B-145DF34F772D}" dt="2024-01-29T17:27:26.749" v="13"/>
        <pc:sldMkLst>
          <pc:docMk/>
          <pc:sldMk cId="621288276" sldId="285"/>
        </pc:sldMkLst>
        <pc:spChg chg="mod">
          <ac:chgData name="Julie GUILLAUME" userId="4b0fc7ad-d6ff-4755-9ed0-3d942dcce74f" providerId="ADAL" clId="{E7FAEB31-8DBB-443F-9A3B-145DF34F772D}" dt="2024-01-29T17:27:26.749" v="13"/>
          <ac:spMkLst>
            <pc:docMk/>
            <pc:sldMk cId="621288276" sldId="285"/>
            <ac:spMk id="2" creationId="{00000000-0000-0000-0000-000000000000}"/>
          </ac:spMkLst>
        </pc:spChg>
        <pc:spChg chg="mod">
          <ac:chgData name="Julie GUILLAUME" userId="4b0fc7ad-d6ff-4755-9ed0-3d942dcce74f" providerId="ADAL" clId="{E7FAEB31-8DBB-443F-9A3B-145DF34F772D}" dt="2024-01-29T17:27:26.749" v="13"/>
          <ac:spMkLst>
            <pc:docMk/>
            <pc:sldMk cId="621288276" sldId="285"/>
            <ac:spMk id="5" creationId="{00000000-0000-0000-0000-000000000000}"/>
          </ac:spMkLst>
        </pc:spChg>
        <pc:spChg chg="mod">
          <ac:chgData name="Julie GUILLAUME" userId="4b0fc7ad-d6ff-4755-9ed0-3d942dcce74f" providerId="ADAL" clId="{E7FAEB31-8DBB-443F-9A3B-145DF34F772D}" dt="2024-01-29T17:27:26.749" v="13"/>
          <ac:spMkLst>
            <pc:docMk/>
            <pc:sldMk cId="621288276" sldId="285"/>
            <ac:spMk id="6" creationId="{00000000-0000-0000-0000-000000000000}"/>
          </ac:spMkLst>
        </pc:spChg>
        <pc:spChg chg="mod">
          <ac:chgData name="Julie GUILLAUME" userId="4b0fc7ad-d6ff-4755-9ed0-3d942dcce74f" providerId="ADAL" clId="{E7FAEB31-8DBB-443F-9A3B-145DF34F772D}" dt="2024-01-29T17:27:26.749" v="13"/>
          <ac:spMkLst>
            <pc:docMk/>
            <pc:sldMk cId="621288276" sldId="285"/>
            <ac:spMk id="7" creationId="{00000000-0000-0000-0000-000000000000}"/>
          </ac:spMkLst>
        </pc:spChg>
        <pc:spChg chg="mod">
          <ac:chgData name="Julie GUILLAUME" userId="4b0fc7ad-d6ff-4755-9ed0-3d942dcce74f" providerId="ADAL" clId="{E7FAEB31-8DBB-443F-9A3B-145DF34F772D}" dt="2024-01-29T17:27:26.749" v="13"/>
          <ac:spMkLst>
            <pc:docMk/>
            <pc:sldMk cId="621288276" sldId="285"/>
            <ac:spMk id="8" creationId="{00000000-0000-0000-0000-000000000000}"/>
          </ac:spMkLst>
        </pc:spChg>
        <pc:spChg chg="mod">
          <ac:chgData name="Julie GUILLAUME" userId="4b0fc7ad-d6ff-4755-9ed0-3d942dcce74f" providerId="ADAL" clId="{E7FAEB31-8DBB-443F-9A3B-145DF34F772D}" dt="2024-01-29T17:27:26.749" v="13"/>
          <ac:spMkLst>
            <pc:docMk/>
            <pc:sldMk cId="621288276" sldId="285"/>
            <ac:spMk id="9" creationId="{00000000-0000-0000-0000-000000000000}"/>
          </ac:spMkLst>
        </pc:spChg>
        <pc:spChg chg="mod">
          <ac:chgData name="Julie GUILLAUME" userId="4b0fc7ad-d6ff-4755-9ed0-3d942dcce74f" providerId="ADAL" clId="{E7FAEB31-8DBB-443F-9A3B-145DF34F772D}" dt="2024-01-29T17:27:26.749" v="13"/>
          <ac:spMkLst>
            <pc:docMk/>
            <pc:sldMk cId="621288276" sldId="285"/>
            <ac:spMk id="11" creationId="{00000000-0000-0000-0000-000000000000}"/>
          </ac:spMkLst>
        </pc:spChg>
        <pc:spChg chg="mod">
          <ac:chgData name="Julie GUILLAUME" userId="4b0fc7ad-d6ff-4755-9ed0-3d942dcce74f" providerId="ADAL" clId="{E7FAEB31-8DBB-443F-9A3B-145DF34F772D}" dt="2024-01-29T17:27:26.749" v="13"/>
          <ac:spMkLst>
            <pc:docMk/>
            <pc:sldMk cId="621288276" sldId="285"/>
            <ac:spMk id="12" creationId="{00000000-0000-0000-0000-000000000000}"/>
          </ac:spMkLst>
        </pc:spChg>
        <pc:spChg chg="mod">
          <ac:chgData name="Julie GUILLAUME" userId="4b0fc7ad-d6ff-4755-9ed0-3d942dcce74f" providerId="ADAL" clId="{E7FAEB31-8DBB-443F-9A3B-145DF34F772D}" dt="2024-01-29T17:27:26.749" v="13"/>
          <ac:spMkLst>
            <pc:docMk/>
            <pc:sldMk cId="621288276" sldId="285"/>
            <ac:spMk id="16" creationId="{0A6746F4-104E-FD36-3AE3-CED5AD1D55D8}"/>
          </ac:spMkLst>
        </pc:spChg>
        <pc:spChg chg="mod">
          <ac:chgData name="Julie GUILLAUME" userId="4b0fc7ad-d6ff-4755-9ed0-3d942dcce74f" providerId="ADAL" clId="{E7FAEB31-8DBB-443F-9A3B-145DF34F772D}" dt="2024-01-29T17:27:26.749" v="13"/>
          <ac:spMkLst>
            <pc:docMk/>
            <pc:sldMk cId="621288276" sldId="285"/>
            <ac:spMk id="17" creationId="{740177C3-38F8-A518-DF85-0AB9B1090C09}"/>
          </ac:spMkLst>
        </pc:spChg>
        <pc:spChg chg="mod">
          <ac:chgData name="Julie GUILLAUME" userId="4b0fc7ad-d6ff-4755-9ed0-3d942dcce74f" providerId="ADAL" clId="{E7FAEB31-8DBB-443F-9A3B-145DF34F772D}" dt="2024-01-29T17:27:26.749" v="13"/>
          <ac:spMkLst>
            <pc:docMk/>
            <pc:sldMk cId="621288276" sldId="285"/>
            <ac:spMk id="18" creationId="{1C40F7A0-DDD4-37B4-03B6-8DAA84F97B37}"/>
          </ac:spMkLst>
        </pc:spChg>
        <pc:grpChg chg="mod">
          <ac:chgData name="Julie GUILLAUME" userId="4b0fc7ad-d6ff-4755-9ed0-3d942dcce74f" providerId="ADAL" clId="{E7FAEB31-8DBB-443F-9A3B-145DF34F772D}" dt="2024-01-29T17:27:26.749" v="13"/>
          <ac:grpSpMkLst>
            <pc:docMk/>
            <pc:sldMk cId="621288276" sldId="285"/>
            <ac:grpSpMk id="4" creationId="{00000000-0000-0000-0000-000000000000}"/>
          </ac:grpSpMkLst>
        </pc:grpChg>
        <pc:grpChg chg="mod">
          <ac:chgData name="Julie GUILLAUME" userId="4b0fc7ad-d6ff-4755-9ed0-3d942dcce74f" providerId="ADAL" clId="{E7FAEB31-8DBB-443F-9A3B-145DF34F772D}" dt="2024-01-29T17:27:26.749" v="13"/>
          <ac:grpSpMkLst>
            <pc:docMk/>
            <pc:sldMk cId="621288276" sldId="285"/>
            <ac:grpSpMk id="10" creationId="{00000000-0000-0000-0000-000000000000}"/>
          </ac:grpSpMkLst>
        </pc:grpChg>
      </pc:sldChg>
      <pc:sldChg chg="modSp modNotes">
        <pc:chgData name="Julie GUILLAUME" userId="4b0fc7ad-d6ff-4755-9ed0-3d942dcce74f" providerId="ADAL" clId="{E7FAEB31-8DBB-443F-9A3B-145DF34F772D}" dt="2024-01-29T17:27:26.749" v="13"/>
        <pc:sldMkLst>
          <pc:docMk/>
          <pc:sldMk cId="789019616" sldId="286"/>
        </pc:sldMkLst>
        <pc:spChg chg="mod">
          <ac:chgData name="Julie GUILLAUME" userId="4b0fc7ad-d6ff-4755-9ed0-3d942dcce74f" providerId="ADAL" clId="{E7FAEB31-8DBB-443F-9A3B-145DF34F772D}" dt="2024-01-29T17:27:26.749" v="13"/>
          <ac:spMkLst>
            <pc:docMk/>
            <pc:sldMk cId="789019616" sldId="286"/>
            <ac:spMk id="2" creationId="{00000000-0000-0000-0000-000000000000}"/>
          </ac:spMkLst>
        </pc:spChg>
        <pc:spChg chg="mod">
          <ac:chgData name="Julie GUILLAUME" userId="4b0fc7ad-d6ff-4755-9ed0-3d942dcce74f" providerId="ADAL" clId="{E7FAEB31-8DBB-443F-9A3B-145DF34F772D}" dt="2024-01-29T17:27:26.749" v="13"/>
          <ac:spMkLst>
            <pc:docMk/>
            <pc:sldMk cId="789019616" sldId="286"/>
            <ac:spMk id="5" creationId="{00000000-0000-0000-0000-000000000000}"/>
          </ac:spMkLst>
        </pc:spChg>
        <pc:spChg chg="mod">
          <ac:chgData name="Julie GUILLAUME" userId="4b0fc7ad-d6ff-4755-9ed0-3d942dcce74f" providerId="ADAL" clId="{E7FAEB31-8DBB-443F-9A3B-145DF34F772D}" dt="2024-01-29T17:27:26.749" v="13"/>
          <ac:spMkLst>
            <pc:docMk/>
            <pc:sldMk cId="789019616" sldId="286"/>
            <ac:spMk id="6" creationId="{00000000-0000-0000-0000-000000000000}"/>
          </ac:spMkLst>
        </pc:spChg>
        <pc:spChg chg="mod">
          <ac:chgData name="Julie GUILLAUME" userId="4b0fc7ad-d6ff-4755-9ed0-3d942dcce74f" providerId="ADAL" clId="{E7FAEB31-8DBB-443F-9A3B-145DF34F772D}" dt="2024-01-29T17:27:26.749" v="13"/>
          <ac:spMkLst>
            <pc:docMk/>
            <pc:sldMk cId="789019616" sldId="286"/>
            <ac:spMk id="7" creationId="{00000000-0000-0000-0000-000000000000}"/>
          </ac:spMkLst>
        </pc:spChg>
        <pc:spChg chg="mod">
          <ac:chgData name="Julie GUILLAUME" userId="4b0fc7ad-d6ff-4755-9ed0-3d942dcce74f" providerId="ADAL" clId="{E7FAEB31-8DBB-443F-9A3B-145DF34F772D}" dt="2024-01-29T17:27:26.749" v="13"/>
          <ac:spMkLst>
            <pc:docMk/>
            <pc:sldMk cId="789019616" sldId="286"/>
            <ac:spMk id="8" creationId="{00000000-0000-0000-0000-000000000000}"/>
          </ac:spMkLst>
        </pc:spChg>
        <pc:spChg chg="mod">
          <ac:chgData name="Julie GUILLAUME" userId="4b0fc7ad-d6ff-4755-9ed0-3d942dcce74f" providerId="ADAL" clId="{E7FAEB31-8DBB-443F-9A3B-145DF34F772D}" dt="2024-01-29T17:27:26.749" v="13"/>
          <ac:spMkLst>
            <pc:docMk/>
            <pc:sldMk cId="789019616" sldId="286"/>
            <ac:spMk id="9" creationId="{00000000-0000-0000-0000-000000000000}"/>
          </ac:spMkLst>
        </pc:spChg>
        <pc:spChg chg="mod">
          <ac:chgData name="Julie GUILLAUME" userId="4b0fc7ad-d6ff-4755-9ed0-3d942dcce74f" providerId="ADAL" clId="{E7FAEB31-8DBB-443F-9A3B-145DF34F772D}" dt="2024-01-29T17:27:26.749" v="13"/>
          <ac:spMkLst>
            <pc:docMk/>
            <pc:sldMk cId="789019616" sldId="286"/>
            <ac:spMk id="11" creationId="{00000000-0000-0000-0000-000000000000}"/>
          </ac:spMkLst>
        </pc:spChg>
        <pc:spChg chg="mod">
          <ac:chgData name="Julie GUILLAUME" userId="4b0fc7ad-d6ff-4755-9ed0-3d942dcce74f" providerId="ADAL" clId="{E7FAEB31-8DBB-443F-9A3B-145DF34F772D}" dt="2024-01-29T17:27:26.749" v="13"/>
          <ac:spMkLst>
            <pc:docMk/>
            <pc:sldMk cId="789019616" sldId="286"/>
            <ac:spMk id="12" creationId="{00000000-0000-0000-0000-000000000000}"/>
          </ac:spMkLst>
        </pc:spChg>
        <pc:spChg chg="mod">
          <ac:chgData name="Julie GUILLAUME" userId="4b0fc7ad-d6ff-4755-9ed0-3d942dcce74f" providerId="ADAL" clId="{E7FAEB31-8DBB-443F-9A3B-145DF34F772D}" dt="2024-01-29T17:27:26.749" v="13"/>
          <ac:spMkLst>
            <pc:docMk/>
            <pc:sldMk cId="789019616" sldId="286"/>
            <ac:spMk id="16" creationId="{0A6746F4-104E-FD36-3AE3-CED5AD1D55D8}"/>
          </ac:spMkLst>
        </pc:spChg>
        <pc:spChg chg="mod">
          <ac:chgData name="Julie GUILLAUME" userId="4b0fc7ad-d6ff-4755-9ed0-3d942dcce74f" providerId="ADAL" clId="{E7FAEB31-8DBB-443F-9A3B-145DF34F772D}" dt="2024-01-29T17:27:26.749" v="13"/>
          <ac:spMkLst>
            <pc:docMk/>
            <pc:sldMk cId="789019616" sldId="286"/>
            <ac:spMk id="17" creationId="{740177C3-38F8-A518-DF85-0AB9B1090C09}"/>
          </ac:spMkLst>
        </pc:spChg>
        <pc:spChg chg="mod">
          <ac:chgData name="Julie GUILLAUME" userId="4b0fc7ad-d6ff-4755-9ed0-3d942dcce74f" providerId="ADAL" clId="{E7FAEB31-8DBB-443F-9A3B-145DF34F772D}" dt="2024-01-29T17:27:26.749" v="13"/>
          <ac:spMkLst>
            <pc:docMk/>
            <pc:sldMk cId="789019616" sldId="286"/>
            <ac:spMk id="18" creationId="{1C40F7A0-DDD4-37B4-03B6-8DAA84F97B37}"/>
          </ac:spMkLst>
        </pc:spChg>
        <pc:grpChg chg="mod">
          <ac:chgData name="Julie GUILLAUME" userId="4b0fc7ad-d6ff-4755-9ed0-3d942dcce74f" providerId="ADAL" clId="{E7FAEB31-8DBB-443F-9A3B-145DF34F772D}" dt="2024-01-29T17:27:26.749" v="13"/>
          <ac:grpSpMkLst>
            <pc:docMk/>
            <pc:sldMk cId="789019616" sldId="286"/>
            <ac:grpSpMk id="4" creationId="{00000000-0000-0000-0000-000000000000}"/>
          </ac:grpSpMkLst>
        </pc:grpChg>
        <pc:grpChg chg="mod">
          <ac:chgData name="Julie GUILLAUME" userId="4b0fc7ad-d6ff-4755-9ed0-3d942dcce74f" providerId="ADAL" clId="{E7FAEB31-8DBB-443F-9A3B-145DF34F772D}" dt="2024-01-29T17:27:26.749" v="13"/>
          <ac:grpSpMkLst>
            <pc:docMk/>
            <pc:sldMk cId="789019616" sldId="286"/>
            <ac:grpSpMk id="10" creationId="{00000000-0000-0000-0000-000000000000}"/>
          </ac:grpSpMkLst>
        </pc:grpChg>
      </pc:sldChg>
      <pc:sldChg chg="modSp modNotes">
        <pc:chgData name="Julie GUILLAUME" userId="4b0fc7ad-d6ff-4755-9ed0-3d942dcce74f" providerId="ADAL" clId="{E7FAEB31-8DBB-443F-9A3B-145DF34F772D}" dt="2024-01-29T17:27:26.749" v="13"/>
        <pc:sldMkLst>
          <pc:docMk/>
          <pc:sldMk cId="2441027416" sldId="287"/>
        </pc:sldMkLst>
        <pc:spChg chg="mod">
          <ac:chgData name="Julie GUILLAUME" userId="4b0fc7ad-d6ff-4755-9ed0-3d942dcce74f" providerId="ADAL" clId="{E7FAEB31-8DBB-443F-9A3B-145DF34F772D}" dt="2024-01-29T17:27:26.749" v="13"/>
          <ac:spMkLst>
            <pc:docMk/>
            <pc:sldMk cId="2441027416" sldId="287"/>
            <ac:spMk id="2" creationId="{00000000-0000-0000-0000-000000000000}"/>
          </ac:spMkLst>
        </pc:spChg>
        <pc:spChg chg="mod">
          <ac:chgData name="Julie GUILLAUME" userId="4b0fc7ad-d6ff-4755-9ed0-3d942dcce74f" providerId="ADAL" clId="{E7FAEB31-8DBB-443F-9A3B-145DF34F772D}" dt="2024-01-29T17:27:26.749" v="13"/>
          <ac:spMkLst>
            <pc:docMk/>
            <pc:sldMk cId="2441027416" sldId="287"/>
            <ac:spMk id="5" creationId="{00000000-0000-0000-0000-000000000000}"/>
          </ac:spMkLst>
        </pc:spChg>
        <pc:spChg chg="mod">
          <ac:chgData name="Julie GUILLAUME" userId="4b0fc7ad-d6ff-4755-9ed0-3d942dcce74f" providerId="ADAL" clId="{E7FAEB31-8DBB-443F-9A3B-145DF34F772D}" dt="2024-01-29T17:27:26.749" v="13"/>
          <ac:spMkLst>
            <pc:docMk/>
            <pc:sldMk cId="2441027416" sldId="287"/>
            <ac:spMk id="6" creationId="{00000000-0000-0000-0000-000000000000}"/>
          </ac:spMkLst>
        </pc:spChg>
        <pc:spChg chg="mod">
          <ac:chgData name="Julie GUILLAUME" userId="4b0fc7ad-d6ff-4755-9ed0-3d942dcce74f" providerId="ADAL" clId="{E7FAEB31-8DBB-443F-9A3B-145DF34F772D}" dt="2024-01-29T17:27:26.749" v="13"/>
          <ac:spMkLst>
            <pc:docMk/>
            <pc:sldMk cId="2441027416" sldId="287"/>
            <ac:spMk id="7" creationId="{00000000-0000-0000-0000-000000000000}"/>
          </ac:spMkLst>
        </pc:spChg>
        <pc:spChg chg="mod">
          <ac:chgData name="Julie GUILLAUME" userId="4b0fc7ad-d6ff-4755-9ed0-3d942dcce74f" providerId="ADAL" clId="{E7FAEB31-8DBB-443F-9A3B-145DF34F772D}" dt="2024-01-29T17:27:26.749" v="13"/>
          <ac:spMkLst>
            <pc:docMk/>
            <pc:sldMk cId="2441027416" sldId="287"/>
            <ac:spMk id="8" creationId="{00000000-0000-0000-0000-000000000000}"/>
          </ac:spMkLst>
        </pc:spChg>
        <pc:spChg chg="mod">
          <ac:chgData name="Julie GUILLAUME" userId="4b0fc7ad-d6ff-4755-9ed0-3d942dcce74f" providerId="ADAL" clId="{E7FAEB31-8DBB-443F-9A3B-145DF34F772D}" dt="2024-01-29T17:27:26.749" v="13"/>
          <ac:spMkLst>
            <pc:docMk/>
            <pc:sldMk cId="2441027416" sldId="287"/>
            <ac:spMk id="9" creationId="{00000000-0000-0000-0000-000000000000}"/>
          </ac:spMkLst>
        </pc:spChg>
        <pc:spChg chg="mod">
          <ac:chgData name="Julie GUILLAUME" userId="4b0fc7ad-d6ff-4755-9ed0-3d942dcce74f" providerId="ADAL" clId="{E7FAEB31-8DBB-443F-9A3B-145DF34F772D}" dt="2024-01-29T17:27:26.749" v="13"/>
          <ac:spMkLst>
            <pc:docMk/>
            <pc:sldMk cId="2441027416" sldId="287"/>
            <ac:spMk id="11" creationId="{00000000-0000-0000-0000-000000000000}"/>
          </ac:spMkLst>
        </pc:spChg>
        <pc:spChg chg="mod">
          <ac:chgData name="Julie GUILLAUME" userId="4b0fc7ad-d6ff-4755-9ed0-3d942dcce74f" providerId="ADAL" clId="{E7FAEB31-8DBB-443F-9A3B-145DF34F772D}" dt="2024-01-29T17:27:26.749" v="13"/>
          <ac:spMkLst>
            <pc:docMk/>
            <pc:sldMk cId="2441027416" sldId="287"/>
            <ac:spMk id="12" creationId="{00000000-0000-0000-0000-000000000000}"/>
          </ac:spMkLst>
        </pc:spChg>
        <pc:spChg chg="mod">
          <ac:chgData name="Julie GUILLAUME" userId="4b0fc7ad-d6ff-4755-9ed0-3d942dcce74f" providerId="ADAL" clId="{E7FAEB31-8DBB-443F-9A3B-145DF34F772D}" dt="2024-01-29T17:27:26.749" v="13"/>
          <ac:spMkLst>
            <pc:docMk/>
            <pc:sldMk cId="2441027416" sldId="287"/>
            <ac:spMk id="16" creationId="{0A6746F4-104E-FD36-3AE3-CED5AD1D55D8}"/>
          </ac:spMkLst>
        </pc:spChg>
        <pc:spChg chg="mod">
          <ac:chgData name="Julie GUILLAUME" userId="4b0fc7ad-d6ff-4755-9ed0-3d942dcce74f" providerId="ADAL" clId="{E7FAEB31-8DBB-443F-9A3B-145DF34F772D}" dt="2024-01-29T17:27:26.749" v="13"/>
          <ac:spMkLst>
            <pc:docMk/>
            <pc:sldMk cId="2441027416" sldId="287"/>
            <ac:spMk id="17" creationId="{740177C3-38F8-A518-DF85-0AB9B1090C09}"/>
          </ac:spMkLst>
        </pc:spChg>
        <pc:spChg chg="mod">
          <ac:chgData name="Julie GUILLAUME" userId="4b0fc7ad-d6ff-4755-9ed0-3d942dcce74f" providerId="ADAL" clId="{E7FAEB31-8DBB-443F-9A3B-145DF34F772D}" dt="2024-01-29T17:27:26.749" v="13"/>
          <ac:spMkLst>
            <pc:docMk/>
            <pc:sldMk cId="2441027416" sldId="287"/>
            <ac:spMk id="18" creationId="{1C40F7A0-DDD4-37B4-03B6-8DAA84F97B37}"/>
          </ac:spMkLst>
        </pc:spChg>
        <pc:grpChg chg="mod">
          <ac:chgData name="Julie GUILLAUME" userId="4b0fc7ad-d6ff-4755-9ed0-3d942dcce74f" providerId="ADAL" clId="{E7FAEB31-8DBB-443F-9A3B-145DF34F772D}" dt="2024-01-29T17:27:26.749" v="13"/>
          <ac:grpSpMkLst>
            <pc:docMk/>
            <pc:sldMk cId="2441027416" sldId="287"/>
            <ac:grpSpMk id="4" creationId="{00000000-0000-0000-0000-000000000000}"/>
          </ac:grpSpMkLst>
        </pc:grpChg>
        <pc:grpChg chg="mod">
          <ac:chgData name="Julie GUILLAUME" userId="4b0fc7ad-d6ff-4755-9ed0-3d942dcce74f" providerId="ADAL" clId="{E7FAEB31-8DBB-443F-9A3B-145DF34F772D}" dt="2024-01-29T17:27:26.749" v="13"/>
          <ac:grpSpMkLst>
            <pc:docMk/>
            <pc:sldMk cId="2441027416" sldId="287"/>
            <ac:grpSpMk id="10" creationId="{00000000-0000-0000-0000-000000000000}"/>
          </ac:grpSpMkLst>
        </pc:grpChg>
      </pc:sldChg>
      <pc:sldChg chg="modSp">
        <pc:chgData name="Julie GUILLAUME" userId="4b0fc7ad-d6ff-4755-9ed0-3d942dcce74f" providerId="ADAL" clId="{E7FAEB31-8DBB-443F-9A3B-145DF34F772D}" dt="2024-01-29T17:27:26.749" v="13"/>
        <pc:sldMkLst>
          <pc:docMk/>
          <pc:sldMk cId="2849499186" sldId="288"/>
        </pc:sldMkLst>
        <pc:spChg chg="mod">
          <ac:chgData name="Julie GUILLAUME" userId="4b0fc7ad-d6ff-4755-9ed0-3d942dcce74f" providerId="ADAL" clId="{E7FAEB31-8DBB-443F-9A3B-145DF34F772D}" dt="2024-01-29T17:27:26.749" v="13"/>
          <ac:spMkLst>
            <pc:docMk/>
            <pc:sldMk cId="2849499186" sldId="288"/>
            <ac:spMk id="2" creationId="{00000000-0000-0000-0000-000000000000}"/>
          </ac:spMkLst>
        </pc:spChg>
        <pc:spChg chg="mod">
          <ac:chgData name="Julie GUILLAUME" userId="4b0fc7ad-d6ff-4755-9ed0-3d942dcce74f" providerId="ADAL" clId="{E7FAEB31-8DBB-443F-9A3B-145DF34F772D}" dt="2024-01-29T17:27:26.749" v="13"/>
          <ac:spMkLst>
            <pc:docMk/>
            <pc:sldMk cId="2849499186" sldId="288"/>
            <ac:spMk id="3" creationId="{00000000-0000-0000-0000-000000000000}"/>
          </ac:spMkLst>
        </pc:spChg>
        <pc:spChg chg="mod">
          <ac:chgData name="Julie GUILLAUME" userId="4b0fc7ad-d6ff-4755-9ed0-3d942dcce74f" providerId="ADAL" clId="{E7FAEB31-8DBB-443F-9A3B-145DF34F772D}" dt="2024-01-29T17:27:26.749" v="13"/>
          <ac:spMkLst>
            <pc:docMk/>
            <pc:sldMk cId="2849499186" sldId="288"/>
            <ac:spMk id="5" creationId="{00000000-0000-0000-0000-000000000000}"/>
          </ac:spMkLst>
        </pc:spChg>
        <pc:spChg chg="mod">
          <ac:chgData name="Julie GUILLAUME" userId="4b0fc7ad-d6ff-4755-9ed0-3d942dcce74f" providerId="ADAL" clId="{E7FAEB31-8DBB-443F-9A3B-145DF34F772D}" dt="2024-01-29T17:27:26.749" v="13"/>
          <ac:spMkLst>
            <pc:docMk/>
            <pc:sldMk cId="2849499186" sldId="288"/>
            <ac:spMk id="6" creationId="{00000000-0000-0000-0000-000000000000}"/>
          </ac:spMkLst>
        </pc:spChg>
        <pc:spChg chg="mod">
          <ac:chgData name="Julie GUILLAUME" userId="4b0fc7ad-d6ff-4755-9ed0-3d942dcce74f" providerId="ADAL" clId="{E7FAEB31-8DBB-443F-9A3B-145DF34F772D}" dt="2024-01-29T17:27:26.749" v="13"/>
          <ac:spMkLst>
            <pc:docMk/>
            <pc:sldMk cId="2849499186" sldId="288"/>
            <ac:spMk id="7" creationId="{00000000-0000-0000-0000-000000000000}"/>
          </ac:spMkLst>
        </pc:spChg>
        <pc:spChg chg="mod">
          <ac:chgData name="Julie GUILLAUME" userId="4b0fc7ad-d6ff-4755-9ed0-3d942dcce74f" providerId="ADAL" clId="{E7FAEB31-8DBB-443F-9A3B-145DF34F772D}" dt="2024-01-29T17:27:26.749" v="13"/>
          <ac:spMkLst>
            <pc:docMk/>
            <pc:sldMk cId="2849499186" sldId="288"/>
            <ac:spMk id="8" creationId="{00000000-0000-0000-0000-000000000000}"/>
          </ac:spMkLst>
        </pc:spChg>
        <pc:spChg chg="mod">
          <ac:chgData name="Julie GUILLAUME" userId="4b0fc7ad-d6ff-4755-9ed0-3d942dcce74f" providerId="ADAL" clId="{E7FAEB31-8DBB-443F-9A3B-145DF34F772D}" dt="2024-01-29T17:27:26.749" v="13"/>
          <ac:spMkLst>
            <pc:docMk/>
            <pc:sldMk cId="2849499186" sldId="288"/>
            <ac:spMk id="9" creationId="{00000000-0000-0000-0000-000000000000}"/>
          </ac:spMkLst>
        </pc:spChg>
        <pc:spChg chg="mod">
          <ac:chgData name="Julie GUILLAUME" userId="4b0fc7ad-d6ff-4755-9ed0-3d942dcce74f" providerId="ADAL" clId="{E7FAEB31-8DBB-443F-9A3B-145DF34F772D}" dt="2024-01-29T17:27:26.749" v="13"/>
          <ac:spMkLst>
            <pc:docMk/>
            <pc:sldMk cId="2849499186" sldId="288"/>
            <ac:spMk id="11" creationId="{00000000-0000-0000-0000-000000000000}"/>
          </ac:spMkLst>
        </pc:spChg>
        <pc:spChg chg="mod">
          <ac:chgData name="Julie GUILLAUME" userId="4b0fc7ad-d6ff-4755-9ed0-3d942dcce74f" providerId="ADAL" clId="{E7FAEB31-8DBB-443F-9A3B-145DF34F772D}" dt="2024-01-29T17:27:26.749" v="13"/>
          <ac:spMkLst>
            <pc:docMk/>
            <pc:sldMk cId="2849499186" sldId="288"/>
            <ac:spMk id="12" creationId="{00000000-0000-0000-0000-000000000000}"/>
          </ac:spMkLst>
        </pc:spChg>
        <pc:spChg chg="mod">
          <ac:chgData name="Julie GUILLAUME" userId="4b0fc7ad-d6ff-4755-9ed0-3d942dcce74f" providerId="ADAL" clId="{E7FAEB31-8DBB-443F-9A3B-145DF34F772D}" dt="2024-01-29T17:27:26.749" v="13"/>
          <ac:spMkLst>
            <pc:docMk/>
            <pc:sldMk cId="2849499186" sldId="288"/>
            <ac:spMk id="14" creationId="{A5468D81-B575-EF06-2CF9-530BBFD1455E}"/>
          </ac:spMkLst>
        </pc:spChg>
        <pc:spChg chg="mod">
          <ac:chgData name="Julie GUILLAUME" userId="4b0fc7ad-d6ff-4755-9ed0-3d942dcce74f" providerId="ADAL" clId="{E7FAEB31-8DBB-443F-9A3B-145DF34F772D}" dt="2024-01-29T17:27:26.749" v="13"/>
          <ac:spMkLst>
            <pc:docMk/>
            <pc:sldMk cId="2849499186" sldId="288"/>
            <ac:spMk id="17" creationId="{00000000-0000-0000-0000-000000000000}"/>
          </ac:spMkLst>
        </pc:spChg>
        <pc:spChg chg="mod">
          <ac:chgData name="Julie GUILLAUME" userId="4b0fc7ad-d6ff-4755-9ed0-3d942dcce74f" providerId="ADAL" clId="{E7FAEB31-8DBB-443F-9A3B-145DF34F772D}" dt="2024-01-29T17:27:26.749" v="13"/>
          <ac:spMkLst>
            <pc:docMk/>
            <pc:sldMk cId="2849499186" sldId="288"/>
            <ac:spMk id="18" creationId="{00000000-0000-0000-0000-000000000000}"/>
          </ac:spMkLst>
        </pc:spChg>
        <pc:grpChg chg="mod">
          <ac:chgData name="Julie GUILLAUME" userId="4b0fc7ad-d6ff-4755-9ed0-3d942dcce74f" providerId="ADAL" clId="{E7FAEB31-8DBB-443F-9A3B-145DF34F772D}" dt="2024-01-29T17:27:26.749" v="13"/>
          <ac:grpSpMkLst>
            <pc:docMk/>
            <pc:sldMk cId="2849499186" sldId="288"/>
            <ac:grpSpMk id="4" creationId="{00000000-0000-0000-0000-000000000000}"/>
          </ac:grpSpMkLst>
        </pc:grpChg>
        <pc:grpChg chg="mod">
          <ac:chgData name="Julie GUILLAUME" userId="4b0fc7ad-d6ff-4755-9ed0-3d942dcce74f" providerId="ADAL" clId="{E7FAEB31-8DBB-443F-9A3B-145DF34F772D}" dt="2024-01-29T17:27:26.749" v="13"/>
          <ac:grpSpMkLst>
            <pc:docMk/>
            <pc:sldMk cId="2849499186" sldId="288"/>
            <ac:grpSpMk id="10" creationId="{00000000-0000-0000-0000-000000000000}"/>
          </ac:grpSpMkLst>
        </pc:grpChg>
      </pc:sldChg>
      <pc:sldChg chg="modSp">
        <pc:chgData name="Julie GUILLAUME" userId="4b0fc7ad-d6ff-4755-9ed0-3d942dcce74f" providerId="ADAL" clId="{E7FAEB31-8DBB-443F-9A3B-145DF34F772D}" dt="2024-01-29T17:27:26.749" v="13"/>
        <pc:sldMkLst>
          <pc:docMk/>
          <pc:sldMk cId="2897008314" sldId="289"/>
        </pc:sldMkLst>
        <pc:spChg chg="mod">
          <ac:chgData name="Julie GUILLAUME" userId="4b0fc7ad-d6ff-4755-9ed0-3d942dcce74f" providerId="ADAL" clId="{E7FAEB31-8DBB-443F-9A3B-145DF34F772D}" dt="2024-01-29T17:27:26.749" v="13"/>
          <ac:spMkLst>
            <pc:docMk/>
            <pc:sldMk cId="2897008314" sldId="289"/>
            <ac:spMk id="2" creationId="{00000000-0000-0000-0000-000000000000}"/>
          </ac:spMkLst>
        </pc:spChg>
        <pc:spChg chg="mod">
          <ac:chgData name="Julie GUILLAUME" userId="4b0fc7ad-d6ff-4755-9ed0-3d942dcce74f" providerId="ADAL" clId="{E7FAEB31-8DBB-443F-9A3B-145DF34F772D}" dt="2024-01-29T17:27:26.749" v="13"/>
          <ac:spMkLst>
            <pc:docMk/>
            <pc:sldMk cId="2897008314" sldId="289"/>
            <ac:spMk id="3" creationId="{00000000-0000-0000-0000-000000000000}"/>
          </ac:spMkLst>
        </pc:spChg>
        <pc:spChg chg="mod">
          <ac:chgData name="Julie GUILLAUME" userId="4b0fc7ad-d6ff-4755-9ed0-3d942dcce74f" providerId="ADAL" clId="{E7FAEB31-8DBB-443F-9A3B-145DF34F772D}" dt="2024-01-29T17:27:26.749" v="13"/>
          <ac:spMkLst>
            <pc:docMk/>
            <pc:sldMk cId="2897008314" sldId="289"/>
            <ac:spMk id="5" creationId="{00000000-0000-0000-0000-000000000000}"/>
          </ac:spMkLst>
        </pc:spChg>
        <pc:spChg chg="mod">
          <ac:chgData name="Julie GUILLAUME" userId="4b0fc7ad-d6ff-4755-9ed0-3d942dcce74f" providerId="ADAL" clId="{E7FAEB31-8DBB-443F-9A3B-145DF34F772D}" dt="2024-01-29T17:27:26.749" v="13"/>
          <ac:spMkLst>
            <pc:docMk/>
            <pc:sldMk cId="2897008314" sldId="289"/>
            <ac:spMk id="6" creationId="{00000000-0000-0000-0000-000000000000}"/>
          </ac:spMkLst>
        </pc:spChg>
        <pc:spChg chg="mod">
          <ac:chgData name="Julie GUILLAUME" userId="4b0fc7ad-d6ff-4755-9ed0-3d942dcce74f" providerId="ADAL" clId="{E7FAEB31-8DBB-443F-9A3B-145DF34F772D}" dt="2024-01-29T17:27:26.749" v="13"/>
          <ac:spMkLst>
            <pc:docMk/>
            <pc:sldMk cId="2897008314" sldId="289"/>
            <ac:spMk id="7" creationId="{00000000-0000-0000-0000-000000000000}"/>
          </ac:spMkLst>
        </pc:spChg>
        <pc:spChg chg="mod">
          <ac:chgData name="Julie GUILLAUME" userId="4b0fc7ad-d6ff-4755-9ed0-3d942dcce74f" providerId="ADAL" clId="{E7FAEB31-8DBB-443F-9A3B-145DF34F772D}" dt="2024-01-29T17:27:26.749" v="13"/>
          <ac:spMkLst>
            <pc:docMk/>
            <pc:sldMk cId="2897008314" sldId="289"/>
            <ac:spMk id="8" creationId="{00000000-0000-0000-0000-000000000000}"/>
          </ac:spMkLst>
        </pc:spChg>
        <pc:spChg chg="mod">
          <ac:chgData name="Julie GUILLAUME" userId="4b0fc7ad-d6ff-4755-9ed0-3d942dcce74f" providerId="ADAL" clId="{E7FAEB31-8DBB-443F-9A3B-145DF34F772D}" dt="2024-01-29T17:27:26.749" v="13"/>
          <ac:spMkLst>
            <pc:docMk/>
            <pc:sldMk cId="2897008314" sldId="289"/>
            <ac:spMk id="9" creationId="{00000000-0000-0000-0000-000000000000}"/>
          </ac:spMkLst>
        </pc:spChg>
        <pc:spChg chg="mod">
          <ac:chgData name="Julie GUILLAUME" userId="4b0fc7ad-d6ff-4755-9ed0-3d942dcce74f" providerId="ADAL" clId="{E7FAEB31-8DBB-443F-9A3B-145DF34F772D}" dt="2024-01-29T17:27:26.749" v="13"/>
          <ac:spMkLst>
            <pc:docMk/>
            <pc:sldMk cId="2897008314" sldId="289"/>
            <ac:spMk id="11" creationId="{00000000-0000-0000-0000-000000000000}"/>
          </ac:spMkLst>
        </pc:spChg>
        <pc:spChg chg="mod">
          <ac:chgData name="Julie GUILLAUME" userId="4b0fc7ad-d6ff-4755-9ed0-3d942dcce74f" providerId="ADAL" clId="{E7FAEB31-8DBB-443F-9A3B-145DF34F772D}" dt="2024-01-29T17:27:26.749" v="13"/>
          <ac:spMkLst>
            <pc:docMk/>
            <pc:sldMk cId="2897008314" sldId="289"/>
            <ac:spMk id="12" creationId="{00000000-0000-0000-0000-000000000000}"/>
          </ac:spMkLst>
        </pc:spChg>
        <pc:spChg chg="mod">
          <ac:chgData name="Julie GUILLAUME" userId="4b0fc7ad-d6ff-4755-9ed0-3d942dcce74f" providerId="ADAL" clId="{E7FAEB31-8DBB-443F-9A3B-145DF34F772D}" dt="2024-01-29T17:27:26.749" v="13"/>
          <ac:spMkLst>
            <pc:docMk/>
            <pc:sldMk cId="2897008314" sldId="289"/>
            <ac:spMk id="13" creationId="{00000000-0000-0000-0000-000000000000}"/>
          </ac:spMkLst>
        </pc:spChg>
        <pc:spChg chg="mod">
          <ac:chgData name="Julie GUILLAUME" userId="4b0fc7ad-d6ff-4755-9ed0-3d942dcce74f" providerId="ADAL" clId="{E7FAEB31-8DBB-443F-9A3B-145DF34F772D}" dt="2024-01-29T17:27:26.749" v="13"/>
          <ac:spMkLst>
            <pc:docMk/>
            <pc:sldMk cId="2897008314" sldId="289"/>
            <ac:spMk id="14" creationId="{A5468D81-B575-EF06-2CF9-530BBFD1455E}"/>
          </ac:spMkLst>
        </pc:spChg>
        <pc:grpChg chg="mod">
          <ac:chgData name="Julie GUILLAUME" userId="4b0fc7ad-d6ff-4755-9ed0-3d942dcce74f" providerId="ADAL" clId="{E7FAEB31-8DBB-443F-9A3B-145DF34F772D}" dt="2024-01-29T17:27:26.749" v="13"/>
          <ac:grpSpMkLst>
            <pc:docMk/>
            <pc:sldMk cId="2897008314" sldId="289"/>
            <ac:grpSpMk id="4" creationId="{00000000-0000-0000-0000-000000000000}"/>
          </ac:grpSpMkLst>
        </pc:grpChg>
        <pc:grpChg chg="mod">
          <ac:chgData name="Julie GUILLAUME" userId="4b0fc7ad-d6ff-4755-9ed0-3d942dcce74f" providerId="ADAL" clId="{E7FAEB31-8DBB-443F-9A3B-145DF34F772D}" dt="2024-01-29T17:27:26.749" v="13"/>
          <ac:grpSpMkLst>
            <pc:docMk/>
            <pc:sldMk cId="2897008314" sldId="289"/>
            <ac:grpSpMk id="10" creationId="{00000000-0000-0000-0000-000000000000}"/>
          </ac:grpSpMkLst>
        </pc:grpChg>
      </pc:sldChg>
      <pc:sldChg chg="modSp">
        <pc:chgData name="Julie GUILLAUME" userId="4b0fc7ad-d6ff-4755-9ed0-3d942dcce74f" providerId="ADAL" clId="{E7FAEB31-8DBB-443F-9A3B-145DF34F772D}" dt="2024-01-29T17:27:26.749" v="13"/>
        <pc:sldMkLst>
          <pc:docMk/>
          <pc:sldMk cId="250411544" sldId="290"/>
        </pc:sldMkLst>
        <pc:spChg chg="mod">
          <ac:chgData name="Julie GUILLAUME" userId="4b0fc7ad-d6ff-4755-9ed0-3d942dcce74f" providerId="ADAL" clId="{E7FAEB31-8DBB-443F-9A3B-145DF34F772D}" dt="2024-01-29T17:27:26.749" v="13"/>
          <ac:spMkLst>
            <pc:docMk/>
            <pc:sldMk cId="250411544" sldId="290"/>
            <ac:spMk id="2" creationId="{00000000-0000-0000-0000-000000000000}"/>
          </ac:spMkLst>
        </pc:spChg>
        <pc:spChg chg="mod">
          <ac:chgData name="Julie GUILLAUME" userId="4b0fc7ad-d6ff-4755-9ed0-3d942dcce74f" providerId="ADAL" clId="{E7FAEB31-8DBB-443F-9A3B-145DF34F772D}" dt="2024-01-29T17:27:26.749" v="13"/>
          <ac:spMkLst>
            <pc:docMk/>
            <pc:sldMk cId="250411544" sldId="290"/>
            <ac:spMk id="5" creationId="{00000000-0000-0000-0000-000000000000}"/>
          </ac:spMkLst>
        </pc:spChg>
        <pc:spChg chg="mod">
          <ac:chgData name="Julie GUILLAUME" userId="4b0fc7ad-d6ff-4755-9ed0-3d942dcce74f" providerId="ADAL" clId="{E7FAEB31-8DBB-443F-9A3B-145DF34F772D}" dt="2024-01-29T17:27:26.749" v="13"/>
          <ac:spMkLst>
            <pc:docMk/>
            <pc:sldMk cId="250411544" sldId="290"/>
            <ac:spMk id="6" creationId="{00000000-0000-0000-0000-000000000000}"/>
          </ac:spMkLst>
        </pc:spChg>
        <pc:spChg chg="mod">
          <ac:chgData name="Julie GUILLAUME" userId="4b0fc7ad-d6ff-4755-9ed0-3d942dcce74f" providerId="ADAL" clId="{E7FAEB31-8DBB-443F-9A3B-145DF34F772D}" dt="2024-01-29T17:27:26.749" v="13"/>
          <ac:spMkLst>
            <pc:docMk/>
            <pc:sldMk cId="250411544" sldId="290"/>
            <ac:spMk id="7" creationId="{00000000-0000-0000-0000-000000000000}"/>
          </ac:spMkLst>
        </pc:spChg>
        <pc:spChg chg="mod">
          <ac:chgData name="Julie GUILLAUME" userId="4b0fc7ad-d6ff-4755-9ed0-3d942dcce74f" providerId="ADAL" clId="{E7FAEB31-8DBB-443F-9A3B-145DF34F772D}" dt="2024-01-29T17:27:26.749" v="13"/>
          <ac:spMkLst>
            <pc:docMk/>
            <pc:sldMk cId="250411544" sldId="290"/>
            <ac:spMk id="8" creationId="{00000000-0000-0000-0000-000000000000}"/>
          </ac:spMkLst>
        </pc:spChg>
        <pc:spChg chg="mod">
          <ac:chgData name="Julie GUILLAUME" userId="4b0fc7ad-d6ff-4755-9ed0-3d942dcce74f" providerId="ADAL" clId="{E7FAEB31-8DBB-443F-9A3B-145DF34F772D}" dt="2024-01-29T17:27:26.749" v="13"/>
          <ac:spMkLst>
            <pc:docMk/>
            <pc:sldMk cId="250411544" sldId="290"/>
            <ac:spMk id="9" creationId="{00000000-0000-0000-0000-000000000000}"/>
          </ac:spMkLst>
        </pc:spChg>
        <pc:spChg chg="mod">
          <ac:chgData name="Julie GUILLAUME" userId="4b0fc7ad-d6ff-4755-9ed0-3d942dcce74f" providerId="ADAL" clId="{E7FAEB31-8DBB-443F-9A3B-145DF34F772D}" dt="2024-01-29T17:27:26.749" v="13"/>
          <ac:spMkLst>
            <pc:docMk/>
            <pc:sldMk cId="250411544" sldId="290"/>
            <ac:spMk id="11" creationId="{00000000-0000-0000-0000-000000000000}"/>
          </ac:spMkLst>
        </pc:spChg>
        <pc:spChg chg="mod">
          <ac:chgData name="Julie GUILLAUME" userId="4b0fc7ad-d6ff-4755-9ed0-3d942dcce74f" providerId="ADAL" clId="{E7FAEB31-8DBB-443F-9A3B-145DF34F772D}" dt="2024-01-29T17:27:26.749" v="13"/>
          <ac:spMkLst>
            <pc:docMk/>
            <pc:sldMk cId="250411544" sldId="290"/>
            <ac:spMk id="12" creationId="{00000000-0000-0000-0000-000000000000}"/>
          </ac:spMkLst>
        </pc:spChg>
        <pc:spChg chg="mod">
          <ac:chgData name="Julie GUILLAUME" userId="4b0fc7ad-d6ff-4755-9ed0-3d942dcce74f" providerId="ADAL" clId="{E7FAEB31-8DBB-443F-9A3B-145DF34F772D}" dt="2024-01-29T17:27:26.749" v="13"/>
          <ac:spMkLst>
            <pc:docMk/>
            <pc:sldMk cId="250411544" sldId="290"/>
            <ac:spMk id="17" creationId="{740177C3-38F8-A518-DF85-0AB9B1090C09}"/>
          </ac:spMkLst>
        </pc:spChg>
        <pc:spChg chg="mod">
          <ac:chgData name="Julie GUILLAUME" userId="4b0fc7ad-d6ff-4755-9ed0-3d942dcce74f" providerId="ADAL" clId="{E7FAEB31-8DBB-443F-9A3B-145DF34F772D}" dt="2024-01-29T17:27:26.749" v="13"/>
          <ac:spMkLst>
            <pc:docMk/>
            <pc:sldMk cId="250411544" sldId="290"/>
            <ac:spMk id="18" creationId="{1C40F7A0-DDD4-37B4-03B6-8DAA84F97B37}"/>
          </ac:spMkLst>
        </pc:spChg>
        <pc:grpChg chg="mod">
          <ac:chgData name="Julie GUILLAUME" userId="4b0fc7ad-d6ff-4755-9ed0-3d942dcce74f" providerId="ADAL" clId="{E7FAEB31-8DBB-443F-9A3B-145DF34F772D}" dt="2024-01-29T17:27:26.749" v="13"/>
          <ac:grpSpMkLst>
            <pc:docMk/>
            <pc:sldMk cId="250411544" sldId="290"/>
            <ac:grpSpMk id="4" creationId="{00000000-0000-0000-0000-000000000000}"/>
          </ac:grpSpMkLst>
        </pc:grpChg>
        <pc:grpChg chg="mod">
          <ac:chgData name="Julie GUILLAUME" userId="4b0fc7ad-d6ff-4755-9ed0-3d942dcce74f" providerId="ADAL" clId="{E7FAEB31-8DBB-443F-9A3B-145DF34F772D}" dt="2024-01-29T17:27:26.749" v="13"/>
          <ac:grpSpMkLst>
            <pc:docMk/>
            <pc:sldMk cId="250411544" sldId="290"/>
            <ac:grpSpMk id="10" creationId="{00000000-0000-0000-0000-000000000000}"/>
          </ac:grpSpMkLst>
        </pc:grpChg>
        <pc:picChg chg="mod">
          <ac:chgData name="Julie GUILLAUME" userId="4b0fc7ad-d6ff-4755-9ed0-3d942dcce74f" providerId="ADAL" clId="{E7FAEB31-8DBB-443F-9A3B-145DF34F772D}" dt="2024-01-29T17:27:26.749" v="13"/>
          <ac:picMkLst>
            <pc:docMk/>
            <pc:sldMk cId="250411544" sldId="290"/>
            <ac:picMk id="3" creationId="{00000000-0000-0000-0000-000000000000}"/>
          </ac:picMkLst>
        </pc:picChg>
        <pc:picChg chg="mod">
          <ac:chgData name="Julie GUILLAUME" userId="4b0fc7ad-d6ff-4755-9ed0-3d942dcce74f" providerId="ADAL" clId="{E7FAEB31-8DBB-443F-9A3B-145DF34F772D}" dt="2024-01-29T17:27:26.749" v="13"/>
          <ac:picMkLst>
            <pc:docMk/>
            <pc:sldMk cId="250411544" sldId="290"/>
            <ac:picMk id="13" creationId="{00000000-0000-0000-0000-000000000000}"/>
          </ac:picMkLst>
        </pc:picChg>
      </pc:sldChg>
      <pc:sldMasterChg chg="modSp modSldLayout">
        <pc:chgData name="Julie GUILLAUME" userId="4b0fc7ad-d6ff-4755-9ed0-3d942dcce74f" providerId="ADAL" clId="{E7FAEB31-8DBB-443F-9A3B-145DF34F772D}" dt="2024-01-29T17:27:26.749" v="13"/>
        <pc:sldMasterMkLst>
          <pc:docMk/>
          <pc:sldMasterMk cId="0" sldId="2147483648"/>
        </pc:sldMasterMkLst>
        <pc:spChg chg="mod">
          <ac:chgData name="Julie GUILLAUME" userId="4b0fc7ad-d6ff-4755-9ed0-3d942dcce74f" providerId="ADAL" clId="{E7FAEB31-8DBB-443F-9A3B-145DF34F772D}" dt="2024-01-29T17:27:26.749" v="13"/>
          <ac:spMkLst>
            <pc:docMk/>
            <pc:sldMasterMk cId="0" sldId="2147483648"/>
            <ac:spMk id="2" creationId="{00000000-0000-0000-0000-000000000000}"/>
          </ac:spMkLst>
        </pc:spChg>
        <pc:spChg chg="mod">
          <ac:chgData name="Julie GUILLAUME" userId="4b0fc7ad-d6ff-4755-9ed0-3d942dcce74f" providerId="ADAL" clId="{E7FAEB31-8DBB-443F-9A3B-145DF34F772D}" dt="2024-01-29T17:27:26.749" v="13"/>
          <ac:spMkLst>
            <pc:docMk/>
            <pc:sldMasterMk cId="0" sldId="2147483648"/>
            <ac:spMk id="3" creationId="{00000000-0000-0000-0000-000000000000}"/>
          </ac:spMkLst>
        </pc:spChg>
        <pc:spChg chg="mod">
          <ac:chgData name="Julie GUILLAUME" userId="4b0fc7ad-d6ff-4755-9ed0-3d942dcce74f" providerId="ADAL" clId="{E7FAEB31-8DBB-443F-9A3B-145DF34F772D}" dt="2024-01-29T17:27:26.749" v="13"/>
          <ac:spMkLst>
            <pc:docMk/>
            <pc:sldMasterMk cId="0" sldId="2147483648"/>
            <ac:spMk id="4" creationId="{00000000-0000-0000-0000-000000000000}"/>
          </ac:spMkLst>
        </pc:spChg>
        <pc:spChg chg="mod">
          <ac:chgData name="Julie GUILLAUME" userId="4b0fc7ad-d6ff-4755-9ed0-3d942dcce74f" providerId="ADAL" clId="{E7FAEB31-8DBB-443F-9A3B-145DF34F772D}" dt="2024-01-29T17:27:26.749" v="13"/>
          <ac:spMkLst>
            <pc:docMk/>
            <pc:sldMasterMk cId="0" sldId="2147483648"/>
            <ac:spMk id="5" creationId="{00000000-0000-0000-0000-000000000000}"/>
          </ac:spMkLst>
        </pc:spChg>
        <pc:spChg chg="mod">
          <ac:chgData name="Julie GUILLAUME" userId="4b0fc7ad-d6ff-4755-9ed0-3d942dcce74f" providerId="ADAL" clId="{E7FAEB31-8DBB-443F-9A3B-145DF34F772D}" dt="2024-01-29T17:27:26.749" v="13"/>
          <ac:spMkLst>
            <pc:docMk/>
            <pc:sldMasterMk cId="0" sldId="2147483648"/>
            <ac:spMk id="6" creationId="{00000000-0000-0000-0000-000000000000}"/>
          </ac:spMkLst>
        </pc:spChg>
        <pc:sldLayoutChg chg="modSp">
          <pc:chgData name="Julie GUILLAUME" userId="4b0fc7ad-d6ff-4755-9ed0-3d942dcce74f" providerId="ADAL" clId="{E7FAEB31-8DBB-443F-9A3B-145DF34F772D}" dt="2024-01-29T17:27:26.749" v="13"/>
          <pc:sldLayoutMkLst>
            <pc:docMk/>
            <pc:sldMasterMk cId="0" sldId="2147483648"/>
            <pc:sldLayoutMk cId="0" sldId="2147483649"/>
          </pc:sldLayoutMkLst>
          <pc:spChg chg="mod">
            <ac:chgData name="Julie GUILLAUME" userId="4b0fc7ad-d6ff-4755-9ed0-3d942dcce74f" providerId="ADAL" clId="{E7FAEB31-8DBB-443F-9A3B-145DF34F772D}" dt="2024-01-29T17:27:26.749" v="13"/>
            <ac:spMkLst>
              <pc:docMk/>
              <pc:sldMasterMk cId="0" sldId="2147483648"/>
              <pc:sldLayoutMk cId="0" sldId="2147483649"/>
              <ac:spMk id="2" creationId="{00000000-0000-0000-0000-000000000000}"/>
            </ac:spMkLst>
          </pc:spChg>
          <pc:spChg chg="mod">
            <ac:chgData name="Julie GUILLAUME" userId="4b0fc7ad-d6ff-4755-9ed0-3d942dcce74f" providerId="ADAL" clId="{E7FAEB31-8DBB-443F-9A3B-145DF34F772D}" dt="2024-01-29T17:27:26.749" v="13"/>
            <ac:spMkLst>
              <pc:docMk/>
              <pc:sldMasterMk cId="0" sldId="2147483648"/>
              <pc:sldLayoutMk cId="0" sldId="2147483649"/>
              <ac:spMk id="3" creationId="{00000000-0000-0000-0000-000000000000}"/>
            </ac:spMkLst>
          </pc:spChg>
        </pc:sldLayoutChg>
        <pc:sldLayoutChg chg="modSp">
          <pc:chgData name="Julie GUILLAUME" userId="4b0fc7ad-d6ff-4755-9ed0-3d942dcce74f" providerId="ADAL" clId="{E7FAEB31-8DBB-443F-9A3B-145DF34F772D}" dt="2024-01-29T17:27:26.749" v="13"/>
          <pc:sldLayoutMkLst>
            <pc:docMk/>
            <pc:sldMasterMk cId="0" sldId="2147483648"/>
            <pc:sldLayoutMk cId="0" sldId="2147483651"/>
          </pc:sldLayoutMkLst>
          <pc:spChg chg="mod">
            <ac:chgData name="Julie GUILLAUME" userId="4b0fc7ad-d6ff-4755-9ed0-3d942dcce74f" providerId="ADAL" clId="{E7FAEB31-8DBB-443F-9A3B-145DF34F772D}" dt="2024-01-29T17:27:26.749" v="13"/>
            <ac:spMkLst>
              <pc:docMk/>
              <pc:sldMasterMk cId="0" sldId="2147483648"/>
              <pc:sldLayoutMk cId="0" sldId="2147483651"/>
              <ac:spMk id="2" creationId="{00000000-0000-0000-0000-000000000000}"/>
            </ac:spMkLst>
          </pc:spChg>
          <pc:spChg chg="mod">
            <ac:chgData name="Julie GUILLAUME" userId="4b0fc7ad-d6ff-4755-9ed0-3d942dcce74f" providerId="ADAL" clId="{E7FAEB31-8DBB-443F-9A3B-145DF34F772D}" dt="2024-01-29T17:27:26.749" v="13"/>
            <ac:spMkLst>
              <pc:docMk/>
              <pc:sldMasterMk cId="0" sldId="2147483648"/>
              <pc:sldLayoutMk cId="0" sldId="2147483651"/>
              <ac:spMk id="3" creationId="{00000000-0000-0000-0000-000000000000}"/>
            </ac:spMkLst>
          </pc:spChg>
        </pc:sldLayoutChg>
        <pc:sldLayoutChg chg="modSp">
          <pc:chgData name="Julie GUILLAUME" userId="4b0fc7ad-d6ff-4755-9ed0-3d942dcce74f" providerId="ADAL" clId="{E7FAEB31-8DBB-443F-9A3B-145DF34F772D}" dt="2024-01-29T17:27:26.749" v="13"/>
          <pc:sldLayoutMkLst>
            <pc:docMk/>
            <pc:sldMasterMk cId="0" sldId="2147483648"/>
            <pc:sldLayoutMk cId="0" sldId="2147483652"/>
          </pc:sldLayoutMkLst>
          <pc:spChg chg="mod">
            <ac:chgData name="Julie GUILLAUME" userId="4b0fc7ad-d6ff-4755-9ed0-3d942dcce74f" providerId="ADAL" clId="{E7FAEB31-8DBB-443F-9A3B-145DF34F772D}" dt="2024-01-29T17:27:26.749" v="13"/>
            <ac:spMkLst>
              <pc:docMk/>
              <pc:sldMasterMk cId="0" sldId="2147483648"/>
              <pc:sldLayoutMk cId="0" sldId="2147483652"/>
              <ac:spMk id="3" creationId="{00000000-0000-0000-0000-000000000000}"/>
            </ac:spMkLst>
          </pc:spChg>
          <pc:spChg chg="mod">
            <ac:chgData name="Julie GUILLAUME" userId="4b0fc7ad-d6ff-4755-9ed0-3d942dcce74f" providerId="ADAL" clId="{E7FAEB31-8DBB-443F-9A3B-145DF34F772D}" dt="2024-01-29T17:27:26.749" v="13"/>
            <ac:spMkLst>
              <pc:docMk/>
              <pc:sldMasterMk cId="0" sldId="2147483648"/>
              <pc:sldLayoutMk cId="0" sldId="2147483652"/>
              <ac:spMk id="4" creationId="{00000000-0000-0000-0000-000000000000}"/>
            </ac:spMkLst>
          </pc:spChg>
        </pc:sldLayoutChg>
        <pc:sldLayoutChg chg="modSp">
          <pc:chgData name="Julie GUILLAUME" userId="4b0fc7ad-d6ff-4755-9ed0-3d942dcce74f" providerId="ADAL" clId="{E7FAEB31-8DBB-443F-9A3B-145DF34F772D}" dt="2024-01-29T17:27:26.749" v="13"/>
          <pc:sldLayoutMkLst>
            <pc:docMk/>
            <pc:sldMasterMk cId="0" sldId="2147483648"/>
            <pc:sldLayoutMk cId="0" sldId="2147483653"/>
          </pc:sldLayoutMkLst>
          <pc:spChg chg="mod">
            <ac:chgData name="Julie GUILLAUME" userId="4b0fc7ad-d6ff-4755-9ed0-3d942dcce74f" providerId="ADAL" clId="{E7FAEB31-8DBB-443F-9A3B-145DF34F772D}" dt="2024-01-29T17:27:26.749" v="13"/>
            <ac:spMkLst>
              <pc:docMk/>
              <pc:sldMasterMk cId="0" sldId="2147483648"/>
              <pc:sldLayoutMk cId="0" sldId="2147483653"/>
              <ac:spMk id="3" creationId="{00000000-0000-0000-0000-000000000000}"/>
            </ac:spMkLst>
          </pc:spChg>
          <pc:spChg chg="mod">
            <ac:chgData name="Julie GUILLAUME" userId="4b0fc7ad-d6ff-4755-9ed0-3d942dcce74f" providerId="ADAL" clId="{E7FAEB31-8DBB-443F-9A3B-145DF34F772D}" dt="2024-01-29T17:27:26.749" v="13"/>
            <ac:spMkLst>
              <pc:docMk/>
              <pc:sldMasterMk cId="0" sldId="2147483648"/>
              <pc:sldLayoutMk cId="0" sldId="2147483653"/>
              <ac:spMk id="4" creationId="{00000000-0000-0000-0000-000000000000}"/>
            </ac:spMkLst>
          </pc:spChg>
          <pc:spChg chg="mod">
            <ac:chgData name="Julie GUILLAUME" userId="4b0fc7ad-d6ff-4755-9ed0-3d942dcce74f" providerId="ADAL" clId="{E7FAEB31-8DBB-443F-9A3B-145DF34F772D}" dt="2024-01-29T17:27:26.749" v="13"/>
            <ac:spMkLst>
              <pc:docMk/>
              <pc:sldMasterMk cId="0" sldId="2147483648"/>
              <pc:sldLayoutMk cId="0" sldId="2147483653"/>
              <ac:spMk id="5" creationId="{00000000-0000-0000-0000-000000000000}"/>
            </ac:spMkLst>
          </pc:spChg>
          <pc:spChg chg="mod">
            <ac:chgData name="Julie GUILLAUME" userId="4b0fc7ad-d6ff-4755-9ed0-3d942dcce74f" providerId="ADAL" clId="{E7FAEB31-8DBB-443F-9A3B-145DF34F772D}" dt="2024-01-29T17:27:26.749" v="13"/>
            <ac:spMkLst>
              <pc:docMk/>
              <pc:sldMasterMk cId="0" sldId="2147483648"/>
              <pc:sldLayoutMk cId="0" sldId="2147483653"/>
              <ac:spMk id="6" creationId="{00000000-0000-0000-0000-000000000000}"/>
            </ac:spMkLst>
          </pc:spChg>
        </pc:sldLayoutChg>
        <pc:sldLayoutChg chg="modSp">
          <pc:chgData name="Julie GUILLAUME" userId="4b0fc7ad-d6ff-4755-9ed0-3d942dcce74f" providerId="ADAL" clId="{E7FAEB31-8DBB-443F-9A3B-145DF34F772D}" dt="2024-01-29T17:27:26.749" v="13"/>
          <pc:sldLayoutMkLst>
            <pc:docMk/>
            <pc:sldMasterMk cId="0" sldId="2147483648"/>
            <pc:sldLayoutMk cId="0" sldId="2147483656"/>
          </pc:sldLayoutMkLst>
          <pc:spChg chg="mod">
            <ac:chgData name="Julie GUILLAUME" userId="4b0fc7ad-d6ff-4755-9ed0-3d942dcce74f" providerId="ADAL" clId="{E7FAEB31-8DBB-443F-9A3B-145DF34F772D}" dt="2024-01-29T17:27:26.749" v="13"/>
            <ac:spMkLst>
              <pc:docMk/>
              <pc:sldMasterMk cId="0" sldId="2147483648"/>
              <pc:sldLayoutMk cId="0" sldId="2147483656"/>
              <ac:spMk id="2" creationId="{00000000-0000-0000-0000-000000000000}"/>
            </ac:spMkLst>
          </pc:spChg>
          <pc:spChg chg="mod">
            <ac:chgData name="Julie GUILLAUME" userId="4b0fc7ad-d6ff-4755-9ed0-3d942dcce74f" providerId="ADAL" clId="{E7FAEB31-8DBB-443F-9A3B-145DF34F772D}" dt="2024-01-29T17:27:26.749" v="13"/>
            <ac:spMkLst>
              <pc:docMk/>
              <pc:sldMasterMk cId="0" sldId="2147483648"/>
              <pc:sldLayoutMk cId="0" sldId="2147483656"/>
              <ac:spMk id="3" creationId="{00000000-0000-0000-0000-000000000000}"/>
            </ac:spMkLst>
          </pc:spChg>
          <pc:spChg chg="mod">
            <ac:chgData name="Julie GUILLAUME" userId="4b0fc7ad-d6ff-4755-9ed0-3d942dcce74f" providerId="ADAL" clId="{E7FAEB31-8DBB-443F-9A3B-145DF34F772D}" dt="2024-01-29T17:27:26.749" v="13"/>
            <ac:spMkLst>
              <pc:docMk/>
              <pc:sldMasterMk cId="0" sldId="2147483648"/>
              <pc:sldLayoutMk cId="0" sldId="2147483656"/>
              <ac:spMk id="4" creationId="{00000000-0000-0000-0000-000000000000}"/>
            </ac:spMkLst>
          </pc:spChg>
        </pc:sldLayoutChg>
        <pc:sldLayoutChg chg="modSp">
          <pc:chgData name="Julie GUILLAUME" userId="4b0fc7ad-d6ff-4755-9ed0-3d942dcce74f" providerId="ADAL" clId="{E7FAEB31-8DBB-443F-9A3B-145DF34F772D}" dt="2024-01-29T17:27:26.749" v="13"/>
          <pc:sldLayoutMkLst>
            <pc:docMk/>
            <pc:sldMasterMk cId="0" sldId="2147483648"/>
            <pc:sldLayoutMk cId="0" sldId="2147483657"/>
          </pc:sldLayoutMkLst>
          <pc:spChg chg="mod">
            <ac:chgData name="Julie GUILLAUME" userId="4b0fc7ad-d6ff-4755-9ed0-3d942dcce74f" providerId="ADAL" clId="{E7FAEB31-8DBB-443F-9A3B-145DF34F772D}" dt="2024-01-29T17:27:26.749" v="13"/>
            <ac:spMkLst>
              <pc:docMk/>
              <pc:sldMasterMk cId="0" sldId="2147483648"/>
              <pc:sldLayoutMk cId="0" sldId="2147483657"/>
              <ac:spMk id="2" creationId="{00000000-0000-0000-0000-000000000000}"/>
            </ac:spMkLst>
          </pc:spChg>
          <pc:spChg chg="mod">
            <ac:chgData name="Julie GUILLAUME" userId="4b0fc7ad-d6ff-4755-9ed0-3d942dcce74f" providerId="ADAL" clId="{E7FAEB31-8DBB-443F-9A3B-145DF34F772D}" dt="2024-01-29T17:27:26.749" v="13"/>
            <ac:spMkLst>
              <pc:docMk/>
              <pc:sldMasterMk cId="0" sldId="2147483648"/>
              <pc:sldLayoutMk cId="0" sldId="2147483657"/>
              <ac:spMk id="3" creationId="{00000000-0000-0000-0000-000000000000}"/>
            </ac:spMkLst>
          </pc:spChg>
          <pc:spChg chg="mod">
            <ac:chgData name="Julie GUILLAUME" userId="4b0fc7ad-d6ff-4755-9ed0-3d942dcce74f" providerId="ADAL" clId="{E7FAEB31-8DBB-443F-9A3B-145DF34F772D}" dt="2024-01-29T17:27:26.749" v="13"/>
            <ac:spMkLst>
              <pc:docMk/>
              <pc:sldMasterMk cId="0" sldId="2147483648"/>
              <pc:sldLayoutMk cId="0" sldId="2147483657"/>
              <ac:spMk id="4" creationId="{00000000-0000-0000-0000-000000000000}"/>
            </ac:spMkLst>
          </pc:spChg>
        </pc:sldLayoutChg>
        <pc:sldLayoutChg chg="modSp">
          <pc:chgData name="Julie GUILLAUME" userId="4b0fc7ad-d6ff-4755-9ed0-3d942dcce74f" providerId="ADAL" clId="{E7FAEB31-8DBB-443F-9A3B-145DF34F772D}" dt="2024-01-29T17:27:26.749" v="13"/>
          <pc:sldLayoutMkLst>
            <pc:docMk/>
            <pc:sldMasterMk cId="0" sldId="2147483648"/>
            <pc:sldLayoutMk cId="0" sldId="2147483659"/>
          </pc:sldLayoutMkLst>
          <pc:spChg chg="mod">
            <ac:chgData name="Julie GUILLAUME" userId="4b0fc7ad-d6ff-4755-9ed0-3d942dcce74f" providerId="ADAL" clId="{E7FAEB31-8DBB-443F-9A3B-145DF34F772D}" dt="2024-01-29T17:27:26.749" v="13"/>
            <ac:spMkLst>
              <pc:docMk/>
              <pc:sldMasterMk cId="0" sldId="2147483648"/>
              <pc:sldLayoutMk cId="0" sldId="2147483659"/>
              <ac:spMk id="2" creationId="{00000000-0000-0000-0000-000000000000}"/>
            </ac:spMkLst>
          </pc:spChg>
          <pc:spChg chg="mod">
            <ac:chgData name="Julie GUILLAUME" userId="4b0fc7ad-d6ff-4755-9ed0-3d942dcce74f" providerId="ADAL" clId="{E7FAEB31-8DBB-443F-9A3B-145DF34F772D}" dt="2024-01-29T17:27:26.749" v="13"/>
            <ac:spMkLst>
              <pc:docMk/>
              <pc:sldMasterMk cId="0" sldId="2147483648"/>
              <pc:sldLayoutMk cId="0" sldId="2147483659"/>
              <ac:spMk id="3" creationId="{00000000-0000-0000-0000-000000000000}"/>
            </ac:spMkLst>
          </pc:spChg>
        </pc:sldLayoutChg>
      </pc:sldMaster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4281795-B3F6-49E6-98E8-F450B90206B7}" type="datetimeFigureOut">
              <a:rPr lang="en-US" smtClean="0"/>
              <a:t>1/29/2024</a:t>
            </a:fld>
            <a:endParaRPr lang="en-US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27C33EE-BBC2-4BAA-AD35-26CDADEB7F9D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3037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27C33EE-BBC2-4BAA-AD35-26CDADEB7F9D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272463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27C33EE-BBC2-4BAA-AD35-26CDADEB7F9D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073745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27C33EE-BBC2-4BAA-AD35-26CDADEB7F9D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35046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27C33EE-BBC2-4BAA-AD35-26CDADEB7F9D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038094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La slide </a:t>
            </a:r>
            <a:r>
              <a:rPr lang="en-US" dirty="0" err="1"/>
              <a:t>pourrait</a:t>
            </a:r>
            <a:r>
              <a:rPr lang="en-US" dirty="0"/>
              <a:t> </a:t>
            </a:r>
            <a:r>
              <a:rPr lang="en-US" dirty="0" err="1"/>
              <a:t>peut-être</a:t>
            </a:r>
            <a:r>
              <a:rPr lang="en-US" dirty="0"/>
              <a:t> </a:t>
            </a:r>
            <a:r>
              <a:rPr lang="en-US" dirty="0" err="1"/>
              <a:t>être</a:t>
            </a:r>
            <a:r>
              <a:rPr lang="en-US" dirty="0"/>
              <a:t> </a:t>
            </a:r>
            <a:r>
              <a:rPr lang="en-US" dirty="0" err="1"/>
              <a:t>complétée</a:t>
            </a:r>
            <a:r>
              <a:rPr lang="en-US" dirty="0"/>
              <a:t> ?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27C33EE-BBC2-4BAA-AD35-26CDADEB7F9D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65023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4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1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1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1/29/2024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1/29/2024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1/29/2024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2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1/29/2024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sv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11" Type="http://schemas.openxmlformats.org/officeDocument/2006/relationships/image" Target="../media/image10.svg"/><Relationship Id="rId5" Type="http://schemas.openxmlformats.org/officeDocument/2006/relationships/image" Target="../media/image4.sv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1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jpeg"/><Relationship Id="rId4" Type="http://schemas.openxmlformats.org/officeDocument/2006/relationships/image" Target="../media/image2.sv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1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jpeg"/><Relationship Id="rId4" Type="http://schemas.openxmlformats.org/officeDocument/2006/relationships/image" Target="../media/image2.sv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1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jpeg"/><Relationship Id="rId4" Type="http://schemas.openxmlformats.org/officeDocument/2006/relationships/image" Target="../media/image2.sv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7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7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aimf.asso.fr/wp-content/uploads/2022/08/Guide-Integration-du-Genre-dans-les-actions-de-developpement-des-villes.pdf#:~:text=L'AIMF%20a%20%C3%A9labor%C3%A9%20en,de%20leurs%20projets%20de%20d%C3%A9veloppement." TargetMode="External"/><Relationship Id="rId3" Type="http://schemas.openxmlformats.org/officeDocument/2006/relationships/image" Target="../media/image2.svg"/><Relationship Id="rId7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7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aimf.asso.fr/wp-content/uploads/2022/08/Guide-Integration-du-Genre-dans-les-actions-de-developpement-des-villes.pdf#:~:text=L'AIMF%20a%20%C3%A9labor%C3%A9%20en,de%20leurs%20projets%20de%20d%C3%A9veloppement." TargetMode="External"/><Relationship Id="rId3" Type="http://schemas.openxmlformats.org/officeDocument/2006/relationships/image" Target="../media/image2.svg"/><Relationship Id="rId7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2.svg"/><Relationship Id="rId7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jpeg"/><Relationship Id="rId9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7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3.png"/><Relationship Id="rId7" Type="http://schemas.openxmlformats.org/officeDocument/2006/relationships/image" Target="../media/image17.jpg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1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7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1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jpeg"/><Relationship Id="rId4" Type="http://schemas.openxmlformats.org/officeDocument/2006/relationships/image" Target="../media/image2.sv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1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jpeg"/><Relationship Id="rId4" Type="http://schemas.openxmlformats.org/officeDocument/2006/relationships/image" Target="../media/image2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9F1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45706" y="7265540"/>
            <a:ext cx="18394695" cy="3021461"/>
          </a:xfrm>
          <a:custGeom>
            <a:avLst/>
            <a:gdLst/>
            <a:ahLst/>
            <a:cxnLst/>
            <a:rect l="l" t="t" r="r" b="b"/>
            <a:pathLst>
              <a:path w="22222742" h="7722403">
                <a:moveTo>
                  <a:pt x="0" y="0"/>
                </a:moveTo>
                <a:lnTo>
                  <a:pt x="22222742" y="0"/>
                </a:lnTo>
                <a:lnTo>
                  <a:pt x="22222742" y="7722403"/>
                </a:lnTo>
                <a:lnTo>
                  <a:pt x="0" y="772240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71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fr-FR"/>
          </a:p>
        </p:txBody>
      </p:sp>
      <p:sp>
        <p:nvSpPr>
          <p:cNvPr id="3" name="Freeform 3"/>
          <p:cNvSpPr/>
          <p:nvPr/>
        </p:nvSpPr>
        <p:spPr>
          <a:xfrm>
            <a:off x="4458738" y="2280625"/>
            <a:ext cx="11888856" cy="4027350"/>
          </a:xfrm>
          <a:custGeom>
            <a:avLst/>
            <a:gdLst/>
            <a:ahLst/>
            <a:cxnLst/>
            <a:rect l="l" t="t" r="r" b="b"/>
            <a:pathLst>
              <a:path w="11888856" h="4027350">
                <a:moveTo>
                  <a:pt x="0" y="0"/>
                </a:moveTo>
                <a:lnTo>
                  <a:pt x="11888857" y="0"/>
                </a:lnTo>
                <a:lnTo>
                  <a:pt x="11888857" y="4027350"/>
                </a:lnTo>
                <a:lnTo>
                  <a:pt x="0" y="402735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alphaModFix amt="88000"/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fr-FR"/>
          </a:p>
        </p:txBody>
      </p:sp>
      <p:sp>
        <p:nvSpPr>
          <p:cNvPr id="4" name="TextBox 4"/>
          <p:cNvSpPr txBox="1"/>
          <p:nvPr/>
        </p:nvSpPr>
        <p:spPr>
          <a:xfrm>
            <a:off x="5788750" y="3291457"/>
            <a:ext cx="9763327" cy="116108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697"/>
              </a:lnSpc>
            </a:pPr>
            <a:r>
              <a:rPr lang="en-US" sz="3355" dirty="0">
                <a:solidFill>
                  <a:srgbClr val="FFFFFF"/>
                </a:solidFill>
                <a:latin typeface="Montserrat Bold"/>
              </a:rPr>
              <a:t>SESSION 1: </a:t>
            </a:r>
          </a:p>
          <a:p>
            <a:pPr algn="ctr">
              <a:lnSpc>
                <a:spcPts val="4697"/>
              </a:lnSpc>
            </a:pPr>
            <a:r>
              <a:rPr lang="en-US" sz="3355" dirty="0">
                <a:solidFill>
                  <a:srgbClr val="FFFFFF"/>
                </a:solidFill>
                <a:latin typeface="Montserrat Bold"/>
              </a:rPr>
              <a:t>GENRE </a:t>
            </a:r>
            <a:r>
              <a:rPr lang="en-US" sz="3355">
                <a:solidFill>
                  <a:srgbClr val="FFFFFF"/>
                </a:solidFill>
                <a:latin typeface="Montserrat Bold"/>
              </a:rPr>
              <a:t>ET DEVELOPPEMENT</a:t>
            </a:r>
            <a:endParaRPr lang="en-US" sz="3355" dirty="0">
              <a:solidFill>
                <a:srgbClr val="FFFFFF"/>
              </a:solidFill>
              <a:latin typeface="Montserrat Bold"/>
            </a:endParaRPr>
          </a:p>
        </p:txBody>
      </p:sp>
      <p:grpSp>
        <p:nvGrpSpPr>
          <p:cNvPr id="5" name="Group 5"/>
          <p:cNvGrpSpPr/>
          <p:nvPr/>
        </p:nvGrpSpPr>
        <p:grpSpPr>
          <a:xfrm>
            <a:off x="1715245" y="8761575"/>
            <a:ext cx="5178861" cy="1138142"/>
            <a:chOff x="0" y="-66675"/>
            <a:chExt cx="6905148" cy="1517521"/>
          </a:xfrm>
        </p:grpSpPr>
        <p:sp>
          <p:nvSpPr>
            <p:cNvPr id="6" name="TextBox 6"/>
            <p:cNvSpPr txBox="1"/>
            <p:nvPr/>
          </p:nvSpPr>
          <p:spPr>
            <a:xfrm>
              <a:off x="0" y="850169"/>
              <a:ext cx="6905148" cy="60067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just">
                <a:lnSpc>
                  <a:spcPts val="3758"/>
                </a:lnSpc>
                <a:spcBef>
                  <a:spcPct val="0"/>
                </a:spcBef>
              </a:pPr>
              <a:r>
                <a:rPr lang="en-US" sz="2684">
                  <a:solidFill>
                    <a:srgbClr val="FFFFFF"/>
                  </a:solidFill>
                  <a:latin typeface="Montserrat"/>
                </a:rPr>
                <a:t>28 janvier - 1er février 2024</a:t>
              </a:r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0" y="-66675"/>
              <a:ext cx="5303639" cy="88665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just">
                <a:lnSpc>
                  <a:spcPts val="5585"/>
                </a:lnSpc>
                <a:spcBef>
                  <a:spcPct val="0"/>
                </a:spcBef>
              </a:pPr>
              <a:r>
                <a:rPr lang="en-US" sz="3989" dirty="0">
                  <a:solidFill>
                    <a:srgbClr val="FFFFFF"/>
                  </a:solidFill>
                  <a:latin typeface="Montserrat Bold"/>
                </a:rPr>
                <a:t>NOUAKCHOTT </a:t>
              </a:r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10199820" y="8425202"/>
            <a:ext cx="7386662" cy="1468903"/>
            <a:chOff x="0" y="0"/>
            <a:chExt cx="9848883" cy="1958538"/>
          </a:xfrm>
        </p:grpSpPr>
        <p:sp>
          <p:nvSpPr>
            <p:cNvPr id="9" name="Freeform 9"/>
            <p:cNvSpPr/>
            <p:nvPr/>
          </p:nvSpPr>
          <p:spPr>
            <a:xfrm>
              <a:off x="8031757" y="210497"/>
              <a:ext cx="1719731" cy="1146972"/>
            </a:xfrm>
            <a:custGeom>
              <a:avLst/>
              <a:gdLst/>
              <a:ahLst/>
              <a:cxnLst/>
              <a:rect l="l" t="t" r="r" b="b"/>
              <a:pathLst>
                <a:path w="1719731" h="1146972">
                  <a:moveTo>
                    <a:pt x="0" y="0"/>
                  </a:moveTo>
                  <a:lnTo>
                    <a:pt x="1719731" y="0"/>
                  </a:lnTo>
                  <a:lnTo>
                    <a:pt x="1719731" y="1146972"/>
                  </a:lnTo>
                  <a:lnTo>
                    <a:pt x="0" y="114697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/>
              <a:stretch>
                <a:fillRect/>
              </a:stretch>
            </a:blipFill>
          </p:spPr>
          <p:txBody>
            <a:bodyPr/>
            <a:lstStyle/>
            <a:p>
              <a:endParaRPr lang="fr-FR"/>
            </a:p>
          </p:txBody>
        </p:sp>
        <p:sp>
          <p:nvSpPr>
            <p:cNvPr id="10" name="Freeform 10"/>
            <p:cNvSpPr/>
            <p:nvPr/>
          </p:nvSpPr>
          <p:spPr>
            <a:xfrm>
              <a:off x="0" y="210497"/>
              <a:ext cx="3092760" cy="1279659"/>
            </a:xfrm>
            <a:custGeom>
              <a:avLst/>
              <a:gdLst/>
              <a:ahLst/>
              <a:cxnLst/>
              <a:rect l="l" t="t" r="r" b="b"/>
              <a:pathLst>
                <a:path w="3092760" h="1279659">
                  <a:moveTo>
                    <a:pt x="0" y="0"/>
                  </a:moveTo>
                  <a:lnTo>
                    <a:pt x="3092760" y="0"/>
                  </a:lnTo>
                  <a:lnTo>
                    <a:pt x="3092760" y="1279659"/>
                  </a:lnTo>
                  <a:lnTo>
                    <a:pt x="0" y="127965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/>
              <a:stretch>
                <a:fillRect/>
              </a:stretch>
            </a:blipFill>
          </p:spPr>
          <p:txBody>
            <a:bodyPr/>
            <a:lstStyle/>
            <a:p>
              <a:endParaRPr lang="fr-FR"/>
            </a:p>
          </p:txBody>
        </p:sp>
        <p:sp>
          <p:nvSpPr>
            <p:cNvPr id="11" name="Freeform 11"/>
            <p:cNvSpPr/>
            <p:nvPr/>
          </p:nvSpPr>
          <p:spPr>
            <a:xfrm>
              <a:off x="3484283" y="0"/>
              <a:ext cx="1744003" cy="1744003"/>
            </a:xfrm>
            <a:custGeom>
              <a:avLst/>
              <a:gdLst/>
              <a:ahLst/>
              <a:cxnLst/>
              <a:rect l="l" t="t" r="r" b="b"/>
              <a:pathLst>
                <a:path w="1744003" h="1744003">
                  <a:moveTo>
                    <a:pt x="0" y="0"/>
                  </a:moveTo>
                  <a:lnTo>
                    <a:pt x="1744003" y="0"/>
                  </a:lnTo>
                  <a:lnTo>
                    <a:pt x="1744003" y="1744003"/>
                  </a:lnTo>
                  <a:lnTo>
                    <a:pt x="0" y="174400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/>
              <a:stretch>
                <a:fillRect/>
              </a:stretch>
            </a:blipFill>
          </p:spPr>
          <p:txBody>
            <a:bodyPr/>
            <a:lstStyle/>
            <a:p>
              <a:endParaRPr lang="fr-FR"/>
            </a:p>
          </p:txBody>
        </p:sp>
        <p:sp>
          <p:nvSpPr>
            <p:cNvPr id="12" name="Freeform 12"/>
            <p:cNvSpPr/>
            <p:nvPr/>
          </p:nvSpPr>
          <p:spPr>
            <a:xfrm>
              <a:off x="5661474" y="0"/>
              <a:ext cx="1744003" cy="1744003"/>
            </a:xfrm>
            <a:custGeom>
              <a:avLst/>
              <a:gdLst/>
              <a:ahLst/>
              <a:cxnLst/>
              <a:rect l="l" t="t" r="r" b="b"/>
              <a:pathLst>
                <a:path w="1744003" h="1744003">
                  <a:moveTo>
                    <a:pt x="0" y="0"/>
                  </a:moveTo>
                  <a:lnTo>
                    <a:pt x="1744003" y="0"/>
                  </a:lnTo>
                  <a:lnTo>
                    <a:pt x="1744003" y="1744003"/>
                  </a:lnTo>
                  <a:lnTo>
                    <a:pt x="0" y="174400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9"/>
              <a:stretch>
                <a:fillRect/>
              </a:stretch>
            </a:blipFill>
          </p:spPr>
          <p:txBody>
            <a:bodyPr/>
            <a:lstStyle/>
            <a:p>
              <a:endParaRPr lang="fr-FR"/>
            </a:p>
          </p:txBody>
        </p:sp>
        <p:sp>
          <p:nvSpPr>
            <p:cNvPr id="13" name="TextBox 13"/>
            <p:cNvSpPr txBox="1"/>
            <p:nvPr/>
          </p:nvSpPr>
          <p:spPr>
            <a:xfrm>
              <a:off x="8092890" y="1481720"/>
              <a:ext cx="1755992" cy="47681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1426"/>
                </a:lnSpc>
                <a:spcBef>
                  <a:spcPct val="0"/>
                </a:spcBef>
              </a:pPr>
              <a:r>
                <a:rPr lang="en-US" sz="1019">
                  <a:solidFill>
                    <a:srgbClr val="FFFFFF"/>
                  </a:solidFill>
                  <a:latin typeface="Montserrat"/>
                </a:rPr>
                <a:t>Cofinancé par l’Union européenne</a:t>
              </a:r>
            </a:p>
          </p:txBody>
        </p:sp>
      </p:grpSp>
      <p:sp>
        <p:nvSpPr>
          <p:cNvPr id="14" name="TextBox 14"/>
          <p:cNvSpPr txBox="1"/>
          <p:nvPr/>
        </p:nvSpPr>
        <p:spPr>
          <a:xfrm>
            <a:off x="1517318" y="6508000"/>
            <a:ext cx="11665281" cy="123110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3160"/>
              </a:lnSpc>
            </a:pPr>
            <a:r>
              <a:rPr lang="en-US" sz="3362" dirty="0">
                <a:solidFill>
                  <a:srgbClr val="243569"/>
                </a:solidFill>
                <a:latin typeface="Roboto"/>
              </a:rPr>
              <a:t>Mme GAYE Mame Tacko DIALLO </a:t>
            </a:r>
          </a:p>
          <a:p>
            <a:pPr>
              <a:lnSpc>
                <a:spcPts val="3160"/>
              </a:lnSpc>
            </a:pPr>
            <a:r>
              <a:rPr lang="en-US" sz="3362" dirty="0" err="1">
                <a:solidFill>
                  <a:srgbClr val="243569"/>
                </a:solidFill>
                <a:latin typeface="Roboto"/>
              </a:rPr>
              <a:t>Consultante</a:t>
            </a:r>
            <a:endParaRPr lang="en-US" sz="3362" dirty="0">
              <a:solidFill>
                <a:srgbClr val="243569"/>
              </a:solidFill>
              <a:latin typeface="Roboto"/>
            </a:endParaRPr>
          </a:p>
          <a:p>
            <a:pPr>
              <a:lnSpc>
                <a:spcPts val="3160"/>
              </a:lnSpc>
            </a:pPr>
            <a:endParaRPr lang="en-US" sz="3362" dirty="0">
              <a:solidFill>
                <a:srgbClr val="243569"/>
              </a:solidFill>
              <a:latin typeface="Roboto"/>
            </a:endParaRPr>
          </a:p>
        </p:txBody>
      </p:sp>
      <p:grpSp>
        <p:nvGrpSpPr>
          <p:cNvPr id="15" name="Group 15"/>
          <p:cNvGrpSpPr/>
          <p:nvPr/>
        </p:nvGrpSpPr>
        <p:grpSpPr>
          <a:xfrm>
            <a:off x="1028700" y="896924"/>
            <a:ext cx="6860077" cy="2323851"/>
            <a:chOff x="0" y="0"/>
            <a:chExt cx="9146769" cy="3098468"/>
          </a:xfrm>
        </p:grpSpPr>
        <p:sp>
          <p:nvSpPr>
            <p:cNvPr id="16" name="Freeform 16"/>
            <p:cNvSpPr/>
            <p:nvPr/>
          </p:nvSpPr>
          <p:spPr>
            <a:xfrm rot="-10800000">
              <a:off x="0" y="0"/>
              <a:ext cx="9146769" cy="3098468"/>
            </a:xfrm>
            <a:custGeom>
              <a:avLst/>
              <a:gdLst/>
              <a:ahLst/>
              <a:cxnLst/>
              <a:rect l="l" t="t" r="r" b="b"/>
              <a:pathLst>
                <a:path w="9146769" h="3098468">
                  <a:moveTo>
                    <a:pt x="0" y="0"/>
                  </a:moveTo>
                  <a:lnTo>
                    <a:pt x="9146769" y="0"/>
                  </a:lnTo>
                  <a:lnTo>
                    <a:pt x="9146769" y="3098468"/>
                  </a:lnTo>
                  <a:lnTo>
                    <a:pt x="0" y="309846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0">
                <a:extLst>
                  <a:ext uri="{96DAC541-7B7A-43D3-8B79-37D633B846F1}">
                    <asvg:svgBlip xmlns:asvg="http://schemas.microsoft.com/office/drawing/2016/SVG/main" r:embed="rId11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fr-FR"/>
            </a:p>
          </p:txBody>
        </p:sp>
        <p:sp>
          <p:nvSpPr>
            <p:cNvPr id="17" name="TextBox 17"/>
            <p:cNvSpPr txBox="1"/>
            <p:nvPr/>
          </p:nvSpPr>
          <p:spPr>
            <a:xfrm>
              <a:off x="508030" y="789830"/>
              <a:ext cx="8321781" cy="171429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215"/>
                </a:lnSpc>
              </a:pPr>
              <a:r>
                <a:rPr lang="en-US" sz="3420" dirty="0">
                  <a:solidFill>
                    <a:srgbClr val="243569"/>
                  </a:solidFill>
                  <a:latin typeface="Roboto Bold"/>
                </a:rPr>
                <a:t>Les </a:t>
              </a:r>
              <a:r>
                <a:rPr lang="en-US" sz="3420" dirty="0" err="1">
                  <a:solidFill>
                    <a:srgbClr val="1E9F6C"/>
                  </a:solidFill>
                  <a:latin typeface="Roboto Bold"/>
                </a:rPr>
                <a:t>autorités</a:t>
              </a:r>
              <a:r>
                <a:rPr lang="en-US" sz="3420" dirty="0">
                  <a:solidFill>
                    <a:srgbClr val="1E9F6C"/>
                  </a:solidFill>
                  <a:latin typeface="Roboto Bold"/>
                </a:rPr>
                <a:t> locales</a:t>
              </a:r>
              <a:r>
                <a:rPr lang="en-US" sz="3420" dirty="0">
                  <a:solidFill>
                    <a:srgbClr val="243569"/>
                  </a:solidFill>
                  <a:latin typeface="Roboto Bold"/>
                </a:rPr>
                <a:t> au </a:t>
              </a:r>
            </a:p>
            <a:p>
              <a:pPr algn="ctr">
                <a:lnSpc>
                  <a:spcPts val="3215"/>
                </a:lnSpc>
              </a:pPr>
              <a:r>
                <a:rPr lang="en-US" sz="3420" dirty="0" err="1">
                  <a:solidFill>
                    <a:srgbClr val="243569"/>
                  </a:solidFill>
                  <a:latin typeface="Roboto Bold"/>
                </a:rPr>
                <a:t>coeur</a:t>
              </a:r>
              <a:r>
                <a:rPr lang="en-US" sz="3420" dirty="0">
                  <a:solidFill>
                    <a:srgbClr val="243569"/>
                  </a:solidFill>
                  <a:latin typeface="Roboto Bold"/>
                </a:rPr>
                <a:t> des </a:t>
              </a:r>
              <a:r>
                <a:rPr lang="en-US" sz="3420" dirty="0" err="1">
                  <a:solidFill>
                    <a:srgbClr val="243569"/>
                  </a:solidFill>
                  <a:latin typeface="Roboto Bold"/>
                </a:rPr>
                <a:t>nouvelles</a:t>
              </a:r>
              <a:r>
                <a:rPr lang="en-US" sz="3420" dirty="0">
                  <a:solidFill>
                    <a:srgbClr val="243569"/>
                  </a:solidFill>
                  <a:latin typeface="Roboto Bold"/>
                </a:rPr>
                <a:t> </a:t>
              </a:r>
              <a:r>
                <a:rPr lang="en-US" sz="3420" dirty="0" err="1">
                  <a:solidFill>
                    <a:srgbClr val="1E9F6C"/>
                  </a:solidFill>
                  <a:latin typeface="Roboto Bold"/>
                </a:rPr>
                <a:t>dynamiques</a:t>
              </a:r>
              <a:r>
                <a:rPr lang="en-US" sz="3420" dirty="0">
                  <a:solidFill>
                    <a:srgbClr val="1E9F6C"/>
                  </a:solidFill>
                  <a:latin typeface="Roboto Bold"/>
                </a:rPr>
                <a:t> </a:t>
              </a:r>
              <a:r>
                <a:rPr lang="en-US" sz="3420" dirty="0" err="1">
                  <a:solidFill>
                    <a:srgbClr val="1E9F6C"/>
                  </a:solidFill>
                  <a:latin typeface="Roboto Bold"/>
                </a:rPr>
                <a:t>régionales</a:t>
              </a:r>
              <a:endParaRPr lang="en-US" sz="3420" dirty="0">
                <a:solidFill>
                  <a:srgbClr val="1E9F6C"/>
                </a:solidFill>
                <a:latin typeface="Roboto Bold"/>
              </a:endParaRPr>
            </a:p>
          </p:txBody>
        </p:sp>
      </p:grp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9F1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10680873" flipH="1">
            <a:off x="-1369644" y="-4860266"/>
            <a:ext cx="22222742" cy="7722403"/>
          </a:xfrm>
          <a:custGeom>
            <a:avLst/>
            <a:gdLst/>
            <a:ahLst/>
            <a:cxnLst/>
            <a:rect l="l" t="t" r="r" b="b"/>
            <a:pathLst>
              <a:path w="22222742" h="7722403">
                <a:moveTo>
                  <a:pt x="22222743" y="0"/>
                </a:moveTo>
                <a:lnTo>
                  <a:pt x="0" y="0"/>
                </a:lnTo>
                <a:lnTo>
                  <a:pt x="0" y="7722403"/>
                </a:lnTo>
                <a:lnTo>
                  <a:pt x="22222743" y="7722403"/>
                </a:lnTo>
                <a:lnTo>
                  <a:pt x="22222743" y="0"/>
                </a:lnTo>
                <a:close/>
              </a:path>
            </a:pathLst>
          </a:custGeom>
          <a:blipFill>
            <a:blip r:embed="rId3">
              <a:alphaModFix amt="71000"/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fr-FR"/>
          </a:p>
        </p:txBody>
      </p:sp>
      <p:grpSp>
        <p:nvGrpSpPr>
          <p:cNvPr id="4" name="Group 4"/>
          <p:cNvGrpSpPr/>
          <p:nvPr/>
        </p:nvGrpSpPr>
        <p:grpSpPr>
          <a:xfrm>
            <a:off x="11420078" y="417633"/>
            <a:ext cx="6145735" cy="1231392"/>
            <a:chOff x="0" y="0"/>
            <a:chExt cx="8194313" cy="1641856"/>
          </a:xfrm>
        </p:grpSpPr>
        <p:sp>
          <p:nvSpPr>
            <p:cNvPr id="5" name="Freeform 5"/>
            <p:cNvSpPr/>
            <p:nvPr/>
          </p:nvSpPr>
          <p:spPr>
            <a:xfrm>
              <a:off x="6682457" y="175135"/>
              <a:ext cx="1430823" cy="954286"/>
            </a:xfrm>
            <a:custGeom>
              <a:avLst/>
              <a:gdLst/>
              <a:ahLst/>
              <a:cxnLst/>
              <a:rect l="l" t="t" r="r" b="b"/>
              <a:pathLst>
                <a:path w="1430823" h="954286">
                  <a:moveTo>
                    <a:pt x="0" y="0"/>
                  </a:moveTo>
                  <a:lnTo>
                    <a:pt x="1430823" y="0"/>
                  </a:lnTo>
                  <a:lnTo>
                    <a:pt x="1430823" y="954285"/>
                  </a:lnTo>
                  <a:lnTo>
                    <a:pt x="0" y="95428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/>
              <a:stretch>
                <a:fillRect/>
              </a:stretch>
            </a:blipFill>
          </p:spPr>
          <p:txBody>
            <a:bodyPr/>
            <a:lstStyle/>
            <a:p>
              <a:endParaRPr lang="fr-FR"/>
            </a:p>
          </p:txBody>
        </p:sp>
        <p:sp>
          <p:nvSpPr>
            <p:cNvPr id="6" name="Freeform 6"/>
            <p:cNvSpPr/>
            <p:nvPr/>
          </p:nvSpPr>
          <p:spPr>
            <a:xfrm>
              <a:off x="0" y="175135"/>
              <a:ext cx="2573190" cy="1064682"/>
            </a:xfrm>
            <a:custGeom>
              <a:avLst/>
              <a:gdLst/>
              <a:ahLst/>
              <a:cxnLst/>
              <a:rect l="l" t="t" r="r" b="b"/>
              <a:pathLst>
                <a:path w="2573190" h="1064682">
                  <a:moveTo>
                    <a:pt x="0" y="0"/>
                  </a:moveTo>
                  <a:lnTo>
                    <a:pt x="2573190" y="0"/>
                  </a:lnTo>
                  <a:lnTo>
                    <a:pt x="2573190" y="1064682"/>
                  </a:lnTo>
                  <a:lnTo>
                    <a:pt x="0" y="106468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/>
              <a:stretch>
                <a:fillRect/>
              </a:stretch>
            </a:blipFill>
          </p:spPr>
          <p:txBody>
            <a:bodyPr/>
            <a:lstStyle/>
            <a:p>
              <a:endParaRPr lang="fr-FR"/>
            </a:p>
          </p:txBody>
        </p:sp>
        <p:sp>
          <p:nvSpPr>
            <p:cNvPr id="7" name="Freeform 7"/>
            <p:cNvSpPr/>
            <p:nvPr/>
          </p:nvSpPr>
          <p:spPr>
            <a:xfrm>
              <a:off x="2898938" y="0"/>
              <a:ext cx="1451018" cy="1451018"/>
            </a:xfrm>
            <a:custGeom>
              <a:avLst/>
              <a:gdLst/>
              <a:ahLst/>
              <a:cxnLst/>
              <a:rect l="l" t="t" r="r" b="b"/>
              <a:pathLst>
                <a:path w="1451018" h="1451018">
                  <a:moveTo>
                    <a:pt x="0" y="0"/>
                  </a:moveTo>
                  <a:lnTo>
                    <a:pt x="1451019" y="0"/>
                  </a:lnTo>
                  <a:lnTo>
                    <a:pt x="1451019" y="1451018"/>
                  </a:lnTo>
                  <a:lnTo>
                    <a:pt x="0" y="145101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/>
              <a:stretch>
                <a:fillRect/>
              </a:stretch>
            </a:blipFill>
          </p:spPr>
          <p:txBody>
            <a:bodyPr/>
            <a:lstStyle/>
            <a:p>
              <a:endParaRPr lang="fr-FR"/>
            </a:p>
          </p:txBody>
        </p:sp>
        <p:sp>
          <p:nvSpPr>
            <p:cNvPr id="8" name="Freeform 8"/>
            <p:cNvSpPr/>
            <p:nvPr/>
          </p:nvSpPr>
          <p:spPr>
            <a:xfrm>
              <a:off x="4710371" y="0"/>
              <a:ext cx="1451018" cy="1451018"/>
            </a:xfrm>
            <a:custGeom>
              <a:avLst/>
              <a:gdLst/>
              <a:ahLst/>
              <a:cxnLst/>
              <a:rect l="l" t="t" r="r" b="b"/>
              <a:pathLst>
                <a:path w="1451018" h="1451018">
                  <a:moveTo>
                    <a:pt x="0" y="0"/>
                  </a:moveTo>
                  <a:lnTo>
                    <a:pt x="1451018" y="0"/>
                  </a:lnTo>
                  <a:lnTo>
                    <a:pt x="1451018" y="1451018"/>
                  </a:lnTo>
                  <a:lnTo>
                    <a:pt x="0" y="145101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/>
              <a:stretch>
                <a:fillRect/>
              </a:stretch>
            </a:blipFill>
          </p:spPr>
          <p:txBody>
            <a:bodyPr/>
            <a:lstStyle/>
            <a:p>
              <a:endParaRPr lang="fr-FR"/>
            </a:p>
          </p:txBody>
        </p:sp>
        <p:sp>
          <p:nvSpPr>
            <p:cNvPr id="9" name="TextBox 9"/>
            <p:cNvSpPr txBox="1"/>
            <p:nvPr/>
          </p:nvSpPr>
          <p:spPr>
            <a:xfrm>
              <a:off x="6733320" y="1247047"/>
              <a:ext cx="1460993" cy="39480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1187"/>
                </a:lnSpc>
                <a:spcBef>
                  <a:spcPct val="0"/>
                </a:spcBef>
              </a:pPr>
              <a:r>
                <a:rPr lang="en-US" sz="847">
                  <a:solidFill>
                    <a:srgbClr val="FFFFFF"/>
                  </a:solidFill>
                  <a:latin typeface="Montserrat"/>
                </a:rPr>
                <a:t>Cofinancé par l’Union européenne</a:t>
              </a:r>
            </a:p>
          </p:txBody>
        </p:sp>
      </p:grpSp>
      <p:grpSp>
        <p:nvGrpSpPr>
          <p:cNvPr id="10" name="Group 10"/>
          <p:cNvGrpSpPr/>
          <p:nvPr/>
        </p:nvGrpSpPr>
        <p:grpSpPr>
          <a:xfrm>
            <a:off x="1745572" y="374770"/>
            <a:ext cx="3844821" cy="859030"/>
            <a:chOff x="0" y="-57150"/>
            <a:chExt cx="5126428" cy="1145372"/>
          </a:xfrm>
        </p:grpSpPr>
        <p:sp>
          <p:nvSpPr>
            <p:cNvPr id="11" name="TextBox 11"/>
            <p:cNvSpPr txBox="1"/>
            <p:nvPr/>
          </p:nvSpPr>
          <p:spPr>
            <a:xfrm>
              <a:off x="0" y="645024"/>
              <a:ext cx="5126428" cy="44319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just">
                <a:lnSpc>
                  <a:spcPts val="2790"/>
                </a:lnSpc>
                <a:spcBef>
                  <a:spcPct val="0"/>
                </a:spcBef>
              </a:pPr>
              <a:r>
                <a:rPr lang="en-US" sz="1992" dirty="0">
                  <a:solidFill>
                    <a:srgbClr val="FFFFFF"/>
                  </a:solidFill>
                  <a:latin typeface="Montserrat"/>
                </a:rPr>
                <a:t>28 </a:t>
              </a:r>
              <a:r>
                <a:rPr lang="en-US" sz="1992" dirty="0" err="1">
                  <a:solidFill>
                    <a:srgbClr val="FFFFFF"/>
                  </a:solidFill>
                  <a:latin typeface="Montserrat"/>
                </a:rPr>
                <a:t>janvier</a:t>
              </a:r>
              <a:r>
                <a:rPr lang="en-US" sz="1992" dirty="0">
                  <a:solidFill>
                    <a:srgbClr val="FFFFFF"/>
                  </a:solidFill>
                  <a:latin typeface="Montserrat"/>
                </a:rPr>
                <a:t> - 1er </a:t>
              </a:r>
              <a:r>
                <a:rPr lang="en-US" sz="1992" dirty="0" err="1">
                  <a:solidFill>
                    <a:srgbClr val="FFFFFF"/>
                  </a:solidFill>
                  <a:latin typeface="Montserrat"/>
                </a:rPr>
                <a:t>février</a:t>
              </a:r>
              <a:r>
                <a:rPr lang="en-US" sz="1992" dirty="0">
                  <a:solidFill>
                    <a:srgbClr val="FFFFFF"/>
                  </a:solidFill>
                  <a:latin typeface="Montserrat"/>
                </a:rPr>
                <a:t> 2024</a:t>
              </a:r>
            </a:p>
          </p:txBody>
        </p:sp>
        <p:sp>
          <p:nvSpPr>
            <p:cNvPr id="12" name="TextBox 12"/>
            <p:cNvSpPr txBox="1"/>
            <p:nvPr/>
          </p:nvSpPr>
          <p:spPr>
            <a:xfrm>
              <a:off x="0" y="-57150"/>
              <a:ext cx="3937456" cy="65207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just">
                <a:lnSpc>
                  <a:spcPts val="4146"/>
                </a:lnSpc>
                <a:spcBef>
                  <a:spcPct val="0"/>
                </a:spcBef>
              </a:pPr>
              <a:r>
                <a:rPr lang="en-US" sz="2962">
                  <a:solidFill>
                    <a:srgbClr val="FFFFFF"/>
                  </a:solidFill>
                  <a:latin typeface="Montserrat Bold"/>
                </a:rPr>
                <a:t>NOUAKCHOTT </a:t>
              </a:r>
            </a:p>
          </p:txBody>
        </p:sp>
      </p:grpSp>
      <p:sp>
        <p:nvSpPr>
          <p:cNvPr id="16" name="Espace réservé du texte 4">
            <a:extLst>
              <a:ext uri="{FF2B5EF4-FFF2-40B4-BE49-F238E27FC236}">
                <a16:creationId xmlns:a16="http://schemas.microsoft.com/office/drawing/2014/main" id="{0A6746F4-104E-FD36-3AE3-CED5AD1D55D8}"/>
              </a:ext>
            </a:extLst>
          </p:cNvPr>
          <p:cNvSpPr txBox="1">
            <a:spLocks/>
          </p:cNvSpPr>
          <p:nvPr/>
        </p:nvSpPr>
        <p:spPr>
          <a:xfrm>
            <a:off x="424094" y="3112742"/>
            <a:ext cx="17863906" cy="5286748"/>
          </a:xfrm>
          <a:prstGeom prst="rect">
            <a:avLst/>
          </a:prstGeom>
          <a:noFill/>
        </p:spPr>
        <p:txBody>
          <a:bodyPr vert="horz" lIns="91440" tIns="45720" rIns="91440" bIns="45720" rtlCol="0">
            <a:noAutofit/>
          </a:bodyPr>
          <a:lstStyle>
            <a:lvl1pPr marL="285750" indent="-285750" algn="l" defTabSz="914400" rtl="0" eaLnBrk="1" latinLnBrk="0" hangingPunct="1">
              <a:lnSpc>
                <a:spcPct val="90000"/>
              </a:lnSpc>
              <a:spcBef>
                <a:spcPts val="0"/>
              </a:spcBef>
              <a:buClr>
                <a:srgbClr val="970562"/>
              </a:buClr>
              <a:buSzPct val="100000"/>
              <a:buFont typeface="Wingdings 2" panose="05020102010507070707" pitchFamily="18" charset="2"/>
              <a:buChar char=""/>
              <a:tabLst>
                <a:tab pos="268288" algn="l"/>
              </a:tabLst>
              <a:defRPr lang="fr-FR" sz="20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0"/>
              </a:spcBef>
              <a:buClr>
                <a:srgbClr val="687690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0"/>
              </a:spcBef>
              <a:buClrTx/>
              <a:buFont typeface="Calibri" panose="020F0502020204030204" pitchFamily="34" charset="0"/>
              <a:buChar char="₋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0"/>
              </a:spcBef>
              <a:buClrTx/>
              <a:buFont typeface="Arial" panose="020B0604020202020204" pitchFamily="34" charset="0"/>
              <a:buChar char="•"/>
              <a:defRPr sz="12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  <a:defRPr/>
            </a:pPr>
            <a:endParaRPr lang="fr-FR" sz="2800" b="1" dirty="0">
              <a:solidFill>
                <a:sysClr val="windowText" lastClr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fr-FR" sz="3000" b="1" dirty="0">
                <a:solidFill>
                  <a:srgbClr val="00B050"/>
                </a:solidFill>
                <a:latin typeface="+mj-lt"/>
              </a:rPr>
              <a:t>Au </a:t>
            </a:r>
            <a:r>
              <a:rPr lang="fr-FR" sz="3200" b="1" dirty="0">
                <a:solidFill>
                  <a:srgbClr val="00B050"/>
                </a:solidFill>
                <a:latin typeface="+mj-lt"/>
              </a:rPr>
              <a:t>niveau national</a:t>
            </a:r>
          </a:p>
          <a:p>
            <a:pPr marL="257175" marR="2381" indent="-257175" algn="just" fontAlgn="base">
              <a:lnSpc>
                <a:spcPct val="106000"/>
              </a:lnSpc>
              <a:spcAft>
                <a:spcPts val="15"/>
              </a:spcAft>
              <a:buClr>
                <a:srgbClr val="231F20"/>
              </a:buClr>
              <a:buSzPts val="1200"/>
              <a:buFont typeface="Arial" panose="020B0604020202020204" pitchFamily="34" charset="0"/>
              <a:buChar char="•"/>
              <a:defRPr/>
            </a:pPr>
            <a:r>
              <a:rPr lang="fr-FR" sz="3200" dirty="0">
                <a:solidFill>
                  <a:srgbClr val="231F20"/>
                </a:solidFill>
                <a:uFill>
                  <a:solidFill>
                    <a:srgbClr val="000000"/>
                  </a:solidFill>
                </a:uFill>
                <a:latin typeface="+mj-lt"/>
                <a:ea typeface="Georgia" panose="02040502050405020303" pitchFamily="18" charset="0"/>
                <a:cs typeface="Calibri" panose="020F0502020204030204" pitchFamily="34" charset="0"/>
              </a:rPr>
              <a:t>Harmoniser les lois nationales avec les conventions internationales de protection des droits humains auxquelles les Etats ont souscrit.</a:t>
            </a:r>
          </a:p>
          <a:p>
            <a:pPr marL="257175" marR="2381" indent="-257175" algn="just" fontAlgn="base">
              <a:lnSpc>
                <a:spcPct val="106000"/>
              </a:lnSpc>
              <a:spcAft>
                <a:spcPts val="15"/>
              </a:spcAft>
              <a:buClr>
                <a:srgbClr val="231F20"/>
              </a:buClr>
              <a:buSzPts val="1200"/>
              <a:buFont typeface="Arial" panose="020B0604020202020204" pitchFamily="34" charset="0"/>
              <a:buChar char="•"/>
              <a:defRPr/>
            </a:pPr>
            <a:r>
              <a:rPr lang="fr-FR" sz="3200" dirty="0">
                <a:solidFill>
                  <a:srgbClr val="231F20"/>
                </a:solidFill>
                <a:uFill>
                  <a:solidFill>
                    <a:srgbClr val="000000"/>
                  </a:solidFill>
                </a:uFill>
                <a:latin typeface="+mj-lt"/>
                <a:ea typeface="Georgia" panose="02040502050405020303" pitchFamily="18" charset="0"/>
                <a:cs typeface="Calibri" panose="020F0502020204030204" pitchFamily="34" charset="0"/>
              </a:rPr>
              <a:t>Adopter des dispositions juridiques d’application pour la mise en œuvre effective des lois adoptées. </a:t>
            </a:r>
          </a:p>
          <a:p>
            <a:pPr marL="257175" marR="2381" indent="-257175" algn="just" fontAlgn="base">
              <a:lnSpc>
                <a:spcPct val="106000"/>
              </a:lnSpc>
              <a:spcAft>
                <a:spcPts val="15"/>
              </a:spcAft>
              <a:buClr>
                <a:srgbClr val="231F20"/>
              </a:buClr>
              <a:buSzPts val="1200"/>
              <a:buFont typeface="Arial" panose="020B0604020202020204" pitchFamily="34" charset="0"/>
              <a:buChar char="•"/>
              <a:defRPr/>
            </a:pPr>
            <a:r>
              <a:rPr lang="fr-FR" sz="3200" dirty="0">
                <a:solidFill>
                  <a:srgbClr val="231F20"/>
                </a:solidFill>
                <a:uFill>
                  <a:solidFill>
                    <a:srgbClr val="000000"/>
                  </a:solidFill>
                </a:uFill>
                <a:latin typeface="+mj-lt"/>
                <a:ea typeface="Georgia" panose="02040502050405020303" pitchFamily="18" charset="0"/>
                <a:cs typeface="Calibri" panose="020F0502020204030204" pitchFamily="34" charset="0"/>
              </a:rPr>
              <a:t>Prendre des mesures appropriées pour une application correcte de la loi par les acteurs judiciaires.</a:t>
            </a:r>
          </a:p>
          <a:p>
            <a:pPr marL="257175" marR="2381" indent="-257175" algn="just" fontAlgn="base">
              <a:lnSpc>
                <a:spcPct val="106000"/>
              </a:lnSpc>
              <a:spcAft>
                <a:spcPts val="15"/>
              </a:spcAft>
              <a:buClr>
                <a:srgbClr val="231F20"/>
              </a:buClr>
              <a:buSzPts val="1200"/>
              <a:buFont typeface="Arial" panose="020B0604020202020204" pitchFamily="34" charset="0"/>
              <a:buChar char="•"/>
              <a:defRPr/>
            </a:pPr>
            <a:endParaRPr lang="fr-FR" sz="3200" dirty="0">
              <a:solidFill>
                <a:prstClr val="black"/>
              </a:solidFill>
              <a:latin typeface="+mj-lt"/>
              <a:cs typeface="Calibri" panose="020F0502020204030204" pitchFamily="34" charset="0"/>
            </a:endParaRPr>
          </a:p>
          <a:p>
            <a:pPr marL="257175" marR="2381" indent="-257175" algn="just" fontAlgn="base">
              <a:lnSpc>
                <a:spcPct val="106000"/>
              </a:lnSpc>
              <a:spcAft>
                <a:spcPts val="15"/>
              </a:spcAft>
              <a:buClr>
                <a:srgbClr val="231F20"/>
              </a:buClr>
              <a:buSzPts val="1200"/>
              <a:buFont typeface="Arial" panose="020B0604020202020204" pitchFamily="34" charset="0"/>
              <a:buChar char="•"/>
              <a:defRPr/>
            </a:pPr>
            <a:r>
              <a:rPr lang="fr-FR" sz="3200" dirty="0">
                <a:solidFill>
                  <a:prstClr val="black"/>
                </a:solidFill>
                <a:latin typeface="+mj-lt"/>
                <a:cs typeface="Calibri" panose="020F0502020204030204" pitchFamily="34" charset="0"/>
              </a:rPr>
              <a:t>Renforcer la  participation et l’autonomisation des femmes afin de: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fr-FR" sz="3200" dirty="0">
                <a:solidFill>
                  <a:prstClr val="black"/>
                </a:solidFill>
                <a:latin typeface="+mj-lt"/>
                <a:cs typeface="Calibri" panose="020F0502020204030204" pitchFamily="34" charset="0"/>
              </a:rPr>
              <a:t>Faire valoir leur rôle de développement des milieux de vie et leur expertise particulière de la vie quotidienne.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fr-FR" sz="3200" dirty="0">
                <a:solidFill>
                  <a:prstClr val="black"/>
                </a:solidFill>
                <a:latin typeface="+mj-lt"/>
                <a:cs typeface="Calibri" panose="020F0502020204030204" pitchFamily="34" charset="0"/>
              </a:rPr>
              <a:t>Être reconnues comme interlocutrices crédibles.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fr-FR" sz="3200" dirty="0">
                <a:solidFill>
                  <a:prstClr val="black"/>
                </a:solidFill>
                <a:latin typeface="+mj-lt"/>
                <a:cs typeface="Calibri" panose="020F0502020204030204" pitchFamily="34" charset="0"/>
              </a:rPr>
              <a:t>Prendre part aux processus démocratiques afin que les décisions prises et les actions qui en découlent soient davantage inclusives et adaptées.</a:t>
            </a:r>
          </a:p>
          <a:p>
            <a:pPr marL="457200" lvl="1" indent="0">
              <a:buNone/>
            </a:pPr>
            <a:endParaRPr lang="fr-FR" sz="3200" dirty="0">
              <a:solidFill>
                <a:prstClr val="black"/>
              </a:solidFill>
              <a:latin typeface="+mj-lt"/>
              <a:cs typeface="Calibri" panose="020F0502020204030204" pitchFamily="34" charset="0"/>
            </a:endParaRPr>
          </a:p>
          <a:p>
            <a:pPr marL="0" marR="527209" indent="0">
              <a:lnSpc>
                <a:spcPct val="100000"/>
              </a:lnSpc>
              <a:buNone/>
            </a:pPr>
            <a:endParaRPr lang="fr-FR" sz="3200" dirty="0">
              <a:solidFill>
                <a:sysClr val="windowText" lastClr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  <a:defRPr/>
            </a:pPr>
            <a:endParaRPr lang="fr-FR" sz="2800" dirty="0">
              <a:solidFill>
                <a:sysClr val="windowText" lastClr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defRPr/>
            </a:pPr>
            <a:endParaRPr lang="fr-FR" sz="2800" dirty="0">
              <a:solidFill>
                <a:sysClr val="windowText" lastClr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7" name="TextBox 3">
            <a:extLst>
              <a:ext uri="{FF2B5EF4-FFF2-40B4-BE49-F238E27FC236}">
                <a16:creationId xmlns:a16="http://schemas.microsoft.com/office/drawing/2014/main" id="{740177C3-38F8-A518-DF85-0AB9B1090C09}"/>
              </a:ext>
            </a:extLst>
          </p:cNvPr>
          <p:cNvSpPr txBox="1"/>
          <p:nvPr/>
        </p:nvSpPr>
        <p:spPr>
          <a:xfrm>
            <a:off x="1745572" y="1973508"/>
            <a:ext cx="11284628" cy="67851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5232"/>
              </a:lnSpc>
            </a:pPr>
            <a:r>
              <a:rPr lang="en-US" sz="5566" dirty="0">
                <a:solidFill>
                  <a:srgbClr val="243569"/>
                </a:solidFill>
                <a:latin typeface="Roboto Bold"/>
              </a:rPr>
              <a:t>GENRE ET DEVELOPPEMENT</a:t>
            </a:r>
          </a:p>
        </p:txBody>
      </p:sp>
      <p:sp>
        <p:nvSpPr>
          <p:cNvPr id="18" name="TextBox 13">
            <a:extLst>
              <a:ext uri="{FF2B5EF4-FFF2-40B4-BE49-F238E27FC236}">
                <a16:creationId xmlns:a16="http://schemas.microsoft.com/office/drawing/2014/main" id="{1C40F7A0-DDD4-37B4-03B6-8DAA84F97B37}"/>
              </a:ext>
            </a:extLst>
          </p:cNvPr>
          <p:cNvSpPr txBox="1"/>
          <p:nvPr/>
        </p:nvSpPr>
        <p:spPr>
          <a:xfrm>
            <a:off x="1643294" y="2755261"/>
            <a:ext cx="16644706" cy="65954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1">
              <a:lnSpc>
                <a:spcPct val="90000"/>
              </a:lnSpc>
              <a:buClr>
                <a:srgbClr val="687690"/>
              </a:buClr>
              <a:defRPr/>
            </a:pPr>
            <a:r>
              <a:rPr lang="fr-SN" sz="4762" dirty="0">
                <a:solidFill>
                  <a:srgbClr val="1E9F6C"/>
                </a:solidFill>
                <a:latin typeface="Roboto Bold"/>
              </a:rPr>
              <a:t>Que Devons-nous faire alors ?</a:t>
            </a:r>
          </a:p>
        </p:txBody>
      </p:sp>
    </p:spTree>
    <p:extLst>
      <p:ext uri="{BB962C8B-B14F-4D97-AF65-F5344CB8AC3E}">
        <p14:creationId xmlns:p14="http://schemas.microsoft.com/office/powerpoint/2010/main" val="62128827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9F1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10680873" flipH="1">
            <a:off x="-1369644" y="-4860266"/>
            <a:ext cx="22222742" cy="7722403"/>
          </a:xfrm>
          <a:custGeom>
            <a:avLst/>
            <a:gdLst/>
            <a:ahLst/>
            <a:cxnLst/>
            <a:rect l="l" t="t" r="r" b="b"/>
            <a:pathLst>
              <a:path w="22222742" h="7722403">
                <a:moveTo>
                  <a:pt x="22222743" y="0"/>
                </a:moveTo>
                <a:lnTo>
                  <a:pt x="0" y="0"/>
                </a:lnTo>
                <a:lnTo>
                  <a:pt x="0" y="7722403"/>
                </a:lnTo>
                <a:lnTo>
                  <a:pt x="22222743" y="7722403"/>
                </a:lnTo>
                <a:lnTo>
                  <a:pt x="22222743" y="0"/>
                </a:lnTo>
                <a:close/>
              </a:path>
            </a:pathLst>
          </a:custGeom>
          <a:blipFill>
            <a:blip r:embed="rId3">
              <a:alphaModFix amt="71000"/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fr-FR"/>
          </a:p>
        </p:txBody>
      </p:sp>
      <p:grpSp>
        <p:nvGrpSpPr>
          <p:cNvPr id="4" name="Group 4"/>
          <p:cNvGrpSpPr/>
          <p:nvPr/>
        </p:nvGrpSpPr>
        <p:grpSpPr>
          <a:xfrm>
            <a:off x="11420078" y="417633"/>
            <a:ext cx="6145735" cy="1231392"/>
            <a:chOff x="0" y="0"/>
            <a:chExt cx="8194313" cy="1641856"/>
          </a:xfrm>
        </p:grpSpPr>
        <p:sp>
          <p:nvSpPr>
            <p:cNvPr id="5" name="Freeform 5"/>
            <p:cNvSpPr/>
            <p:nvPr/>
          </p:nvSpPr>
          <p:spPr>
            <a:xfrm>
              <a:off x="6682457" y="175135"/>
              <a:ext cx="1430823" cy="954286"/>
            </a:xfrm>
            <a:custGeom>
              <a:avLst/>
              <a:gdLst/>
              <a:ahLst/>
              <a:cxnLst/>
              <a:rect l="l" t="t" r="r" b="b"/>
              <a:pathLst>
                <a:path w="1430823" h="954286">
                  <a:moveTo>
                    <a:pt x="0" y="0"/>
                  </a:moveTo>
                  <a:lnTo>
                    <a:pt x="1430823" y="0"/>
                  </a:lnTo>
                  <a:lnTo>
                    <a:pt x="1430823" y="954285"/>
                  </a:lnTo>
                  <a:lnTo>
                    <a:pt x="0" y="95428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/>
              <a:stretch>
                <a:fillRect/>
              </a:stretch>
            </a:blipFill>
          </p:spPr>
          <p:txBody>
            <a:bodyPr/>
            <a:lstStyle/>
            <a:p>
              <a:endParaRPr lang="fr-FR"/>
            </a:p>
          </p:txBody>
        </p:sp>
        <p:sp>
          <p:nvSpPr>
            <p:cNvPr id="6" name="Freeform 6"/>
            <p:cNvSpPr/>
            <p:nvPr/>
          </p:nvSpPr>
          <p:spPr>
            <a:xfrm>
              <a:off x="0" y="175135"/>
              <a:ext cx="2573190" cy="1064682"/>
            </a:xfrm>
            <a:custGeom>
              <a:avLst/>
              <a:gdLst/>
              <a:ahLst/>
              <a:cxnLst/>
              <a:rect l="l" t="t" r="r" b="b"/>
              <a:pathLst>
                <a:path w="2573190" h="1064682">
                  <a:moveTo>
                    <a:pt x="0" y="0"/>
                  </a:moveTo>
                  <a:lnTo>
                    <a:pt x="2573190" y="0"/>
                  </a:lnTo>
                  <a:lnTo>
                    <a:pt x="2573190" y="1064682"/>
                  </a:lnTo>
                  <a:lnTo>
                    <a:pt x="0" y="106468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/>
              <a:stretch>
                <a:fillRect/>
              </a:stretch>
            </a:blipFill>
          </p:spPr>
          <p:txBody>
            <a:bodyPr/>
            <a:lstStyle/>
            <a:p>
              <a:endParaRPr lang="fr-FR"/>
            </a:p>
          </p:txBody>
        </p:sp>
        <p:sp>
          <p:nvSpPr>
            <p:cNvPr id="7" name="Freeform 7"/>
            <p:cNvSpPr/>
            <p:nvPr/>
          </p:nvSpPr>
          <p:spPr>
            <a:xfrm>
              <a:off x="2898938" y="0"/>
              <a:ext cx="1451018" cy="1451018"/>
            </a:xfrm>
            <a:custGeom>
              <a:avLst/>
              <a:gdLst/>
              <a:ahLst/>
              <a:cxnLst/>
              <a:rect l="l" t="t" r="r" b="b"/>
              <a:pathLst>
                <a:path w="1451018" h="1451018">
                  <a:moveTo>
                    <a:pt x="0" y="0"/>
                  </a:moveTo>
                  <a:lnTo>
                    <a:pt x="1451019" y="0"/>
                  </a:lnTo>
                  <a:lnTo>
                    <a:pt x="1451019" y="1451018"/>
                  </a:lnTo>
                  <a:lnTo>
                    <a:pt x="0" y="145101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/>
              <a:stretch>
                <a:fillRect/>
              </a:stretch>
            </a:blipFill>
          </p:spPr>
          <p:txBody>
            <a:bodyPr/>
            <a:lstStyle/>
            <a:p>
              <a:endParaRPr lang="fr-FR"/>
            </a:p>
          </p:txBody>
        </p:sp>
        <p:sp>
          <p:nvSpPr>
            <p:cNvPr id="8" name="Freeform 8"/>
            <p:cNvSpPr/>
            <p:nvPr/>
          </p:nvSpPr>
          <p:spPr>
            <a:xfrm>
              <a:off x="4710371" y="0"/>
              <a:ext cx="1451018" cy="1451018"/>
            </a:xfrm>
            <a:custGeom>
              <a:avLst/>
              <a:gdLst/>
              <a:ahLst/>
              <a:cxnLst/>
              <a:rect l="l" t="t" r="r" b="b"/>
              <a:pathLst>
                <a:path w="1451018" h="1451018">
                  <a:moveTo>
                    <a:pt x="0" y="0"/>
                  </a:moveTo>
                  <a:lnTo>
                    <a:pt x="1451018" y="0"/>
                  </a:lnTo>
                  <a:lnTo>
                    <a:pt x="1451018" y="1451018"/>
                  </a:lnTo>
                  <a:lnTo>
                    <a:pt x="0" y="145101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/>
              <a:stretch>
                <a:fillRect/>
              </a:stretch>
            </a:blipFill>
          </p:spPr>
          <p:txBody>
            <a:bodyPr/>
            <a:lstStyle/>
            <a:p>
              <a:endParaRPr lang="fr-FR"/>
            </a:p>
          </p:txBody>
        </p:sp>
        <p:sp>
          <p:nvSpPr>
            <p:cNvPr id="9" name="TextBox 9"/>
            <p:cNvSpPr txBox="1"/>
            <p:nvPr/>
          </p:nvSpPr>
          <p:spPr>
            <a:xfrm>
              <a:off x="6733320" y="1247047"/>
              <a:ext cx="1460993" cy="39480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1187"/>
                </a:lnSpc>
                <a:spcBef>
                  <a:spcPct val="0"/>
                </a:spcBef>
              </a:pPr>
              <a:r>
                <a:rPr lang="en-US" sz="847">
                  <a:solidFill>
                    <a:srgbClr val="FFFFFF"/>
                  </a:solidFill>
                  <a:latin typeface="Montserrat"/>
                </a:rPr>
                <a:t>Cofinancé par l’Union européenne</a:t>
              </a:r>
            </a:p>
          </p:txBody>
        </p:sp>
      </p:grpSp>
      <p:grpSp>
        <p:nvGrpSpPr>
          <p:cNvPr id="10" name="Group 10"/>
          <p:cNvGrpSpPr/>
          <p:nvPr/>
        </p:nvGrpSpPr>
        <p:grpSpPr>
          <a:xfrm>
            <a:off x="1745572" y="374770"/>
            <a:ext cx="3844821" cy="859030"/>
            <a:chOff x="0" y="-57150"/>
            <a:chExt cx="5126428" cy="1145372"/>
          </a:xfrm>
        </p:grpSpPr>
        <p:sp>
          <p:nvSpPr>
            <p:cNvPr id="11" name="TextBox 11"/>
            <p:cNvSpPr txBox="1"/>
            <p:nvPr/>
          </p:nvSpPr>
          <p:spPr>
            <a:xfrm>
              <a:off x="0" y="645024"/>
              <a:ext cx="5126428" cy="44319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just">
                <a:lnSpc>
                  <a:spcPts val="2790"/>
                </a:lnSpc>
                <a:spcBef>
                  <a:spcPct val="0"/>
                </a:spcBef>
              </a:pPr>
              <a:r>
                <a:rPr lang="en-US" sz="1992" dirty="0">
                  <a:solidFill>
                    <a:srgbClr val="FFFFFF"/>
                  </a:solidFill>
                  <a:latin typeface="Montserrat"/>
                </a:rPr>
                <a:t>28 </a:t>
              </a:r>
              <a:r>
                <a:rPr lang="en-US" sz="1992" dirty="0" err="1">
                  <a:solidFill>
                    <a:srgbClr val="FFFFFF"/>
                  </a:solidFill>
                  <a:latin typeface="Montserrat"/>
                </a:rPr>
                <a:t>janvier</a:t>
              </a:r>
              <a:r>
                <a:rPr lang="en-US" sz="1992" dirty="0">
                  <a:solidFill>
                    <a:srgbClr val="FFFFFF"/>
                  </a:solidFill>
                  <a:latin typeface="Montserrat"/>
                </a:rPr>
                <a:t> - 1er </a:t>
              </a:r>
              <a:r>
                <a:rPr lang="en-US" sz="1992" dirty="0" err="1">
                  <a:solidFill>
                    <a:srgbClr val="FFFFFF"/>
                  </a:solidFill>
                  <a:latin typeface="Montserrat"/>
                </a:rPr>
                <a:t>février</a:t>
              </a:r>
              <a:r>
                <a:rPr lang="en-US" sz="1992" dirty="0">
                  <a:solidFill>
                    <a:srgbClr val="FFFFFF"/>
                  </a:solidFill>
                  <a:latin typeface="Montserrat"/>
                </a:rPr>
                <a:t> 2024</a:t>
              </a:r>
            </a:p>
          </p:txBody>
        </p:sp>
        <p:sp>
          <p:nvSpPr>
            <p:cNvPr id="12" name="TextBox 12"/>
            <p:cNvSpPr txBox="1"/>
            <p:nvPr/>
          </p:nvSpPr>
          <p:spPr>
            <a:xfrm>
              <a:off x="0" y="-57150"/>
              <a:ext cx="3937456" cy="65207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just">
                <a:lnSpc>
                  <a:spcPts val="4146"/>
                </a:lnSpc>
                <a:spcBef>
                  <a:spcPct val="0"/>
                </a:spcBef>
              </a:pPr>
              <a:r>
                <a:rPr lang="en-US" sz="2962">
                  <a:solidFill>
                    <a:srgbClr val="FFFFFF"/>
                  </a:solidFill>
                  <a:latin typeface="Montserrat Bold"/>
                </a:rPr>
                <a:t>NOUAKCHOTT </a:t>
              </a:r>
            </a:p>
          </p:txBody>
        </p:sp>
      </p:grpSp>
      <p:sp>
        <p:nvSpPr>
          <p:cNvPr id="16" name="Espace réservé du texte 4">
            <a:extLst>
              <a:ext uri="{FF2B5EF4-FFF2-40B4-BE49-F238E27FC236}">
                <a16:creationId xmlns:a16="http://schemas.microsoft.com/office/drawing/2014/main" id="{0A6746F4-104E-FD36-3AE3-CED5AD1D55D8}"/>
              </a:ext>
            </a:extLst>
          </p:cNvPr>
          <p:cNvSpPr txBox="1">
            <a:spLocks/>
          </p:cNvSpPr>
          <p:nvPr/>
        </p:nvSpPr>
        <p:spPr>
          <a:xfrm>
            <a:off x="381000" y="3009426"/>
            <a:ext cx="17184811" cy="5286748"/>
          </a:xfrm>
          <a:prstGeom prst="rect">
            <a:avLst/>
          </a:prstGeom>
          <a:noFill/>
        </p:spPr>
        <p:txBody>
          <a:bodyPr vert="horz" lIns="91440" tIns="45720" rIns="91440" bIns="45720" rtlCol="0">
            <a:noAutofit/>
          </a:bodyPr>
          <a:lstStyle>
            <a:lvl1pPr marL="285750" indent="-285750" algn="l" defTabSz="914400" rtl="0" eaLnBrk="1" latinLnBrk="0" hangingPunct="1">
              <a:lnSpc>
                <a:spcPct val="90000"/>
              </a:lnSpc>
              <a:spcBef>
                <a:spcPts val="0"/>
              </a:spcBef>
              <a:buClr>
                <a:srgbClr val="970562"/>
              </a:buClr>
              <a:buSzPct val="100000"/>
              <a:buFont typeface="Wingdings 2" panose="05020102010507070707" pitchFamily="18" charset="2"/>
              <a:buChar char=""/>
              <a:tabLst>
                <a:tab pos="268288" algn="l"/>
              </a:tabLst>
              <a:defRPr lang="fr-FR" sz="20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0"/>
              </a:spcBef>
              <a:buClr>
                <a:srgbClr val="687690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0"/>
              </a:spcBef>
              <a:buClrTx/>
              <a:buFont typeface="Calibri" panose="020F0502020204030204" pitchFamily="34" charset="0"/>
              <a:buChar char="₋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0"/>
              </a:spcBef>
              <a:buClrTx/>
              <a:buFont typeface="Arial" panose="020B0604020202020204" pitchFamily="34" charset="0"/>
              <a:buChar char="•"/>
              <a:defRPr sz="12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10000"/>
              </a:lnSpc>
              <a:spcAft>
                <a:spcPts val="971"/>
              </a:spcAft>
              <a:buNone/>
            </a:pPr>
            <a:endParaRPr lang="fr-FR" sz="3200" b="1" dirty="0">
              <a:solidFill>
                <a:srgbClr val="6B2C3E"/>
              </a:solidFill>
              <a:ea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fr-FR" sz="3200" b="1" dirty="0">
                <a:solidFill>
                  <a:srgbClr val="00B050"/>
                </a:solidFill>
              </a:rPr>
              <a:t>Au niveau local</a:t>
            </a:r>
          </a:p>
          <a:p>
            <a:pPr marL="0" marR="2381" indent="0" algn="just" fontAlgn="base">
              <a:lnSpc>
                <a:spcPct val="106000"/>
              </a:lnSpc>
              <a:spcAft>
                <a:spcPts val="15"/>
              </a:spcAft>
              <a:buClr>
                <a:srgbClr val="231F20"/>
              </a:buClr>
              <a:buSzPts val="1200"/>
              <a:buNone/>
              <a:defRPr/>
            </a:pPr>
            <a:r>
              <a:rPr lang="fr-FR" sz="3200" dirty="0">
                <a:cs typeface="Calibri" panose="020F0502020204030204" pitchFamily="34" charset="0"/>
              </a:rPr>
              <a:t>Intégrer les mêmes principes de </a:t>
            </a:r>
            <a:r>
              <a:rPr lang="fr-FR" sz="3200" b="1" dirty="0">
                <a:cs typeface="Calibri" panose="020F0502020204030204" pitchFamily="34" charset="0"/>
              </a:rPr>
              <a:t>renforcement de la participation des femmes</a:t>
            </a:r>
            <a:r>
              <a:rPr lang="fr-FR" sz="3200" dirty="0">
                <a:cs typeface="Calibri" panose="020F0502020204030204" pitchFamily="34" charset="0"/>
              </a:rPr>
              <a:t> dans les prises de décision, dans leurs compétences propres et déléguées, mais également dans la </a:t>
            </a:r>
            <a:r>
              <a:rPr lang="fr-FR" sz="3200" b="1" dirty="0">
                <a:cs typeface="Calibri" panose="020F0502020204030204" pitchFamily="34" charset="0"/>
              </a:rPr>
              <a:t>commande publique</a:t>
            </a:r>
            <a:r>
              <a:rPr lang="fr-FR" sz="3200" dirty="0">
                <a:cs typeface="Calibri" panose="020F0502020204030204" pitchFamily="34" charset="0"/>
              </a:rPr>
              <a:t>, lors des </a:t>
            </a:r>
            <a:r>
              <a:rPr lang="fr-FR" sz="3200" b="1" dirty="0">
                <a:cs typeface="Calibri" panose="020F0502020204030204" pitchFamily="34" charset="0"/>
              </a:rPr>
              <a:t>recrutements</a:t>
            </a:r>
            <a:r>
              <a:rPr lang="fr-FR" sz="3200" dirty="0">
                <a:cs typeface="Calibri" panose="020F0502020204030204" pitchFamily="34" charset="0"/>
              </a:rPr>
              <a:t>, des </a:t>
            </a:r>
            <a:r>
              <a:rPr lang="fr-FR" sz="3200" b="1" dirty="0">
                <a:cs typeface="Calibri" panose="020F0502020204030204" pitchFamily="34" charset="0"/>
              </a:rPr>
              <a:t>travaux</a:t>
            </a:r>
            <a:r>
              <a:rPr lang="fr-FR" sz="3200" dirty="0">
                <a:cs typeface="Calibri" panose="020F0502020204030204" pitchFamily="34" charset="0"/>
              </a:rPr>
              <a:t> d’aménagement … </a:t>
            </a:r>
          </a:p>
          <a:p>
            <a:pPr marR="2381" algn="just" fontAlgn="base">
              <a:lnSpc>
                <a:spcPct val="106000"/>
              </a:lnSpc>
              <a:spcAft>
                <a:spcPts val="15"/>
              </a:spcAft>
              <a:buClr>
                <a:srgbClr val="231F20"/>
              </a:buClr>
              <a:buSzPts val="1200"/>
              <a:defRPr/>
            </a:pPr>
            <a:r>
              <a:rPr lang="fr-FR" sz="3200" dirty="0">
                <a:cs typeface="Calibri" panose="020F0502020204030204" pitchFamily="34" charset="0"/>
              </a:rPr>
              <a:t>Le </a:t>
            </a:r>
            <a:r>
              <a:rPr lang="fr-FR" sz="3200" b="1" dirty="0">
                <a:solidFill>
                  <a:prstClr val="black"/>
                </a:solidFill>
                <a:cs typeface="Calibri" panose="020F0502020204030204" pitchFamily="34" charset="0"/>
              </a:rPr>
              <a:t>Projet Partenariats Municipaux pour l'Innovation- Femmes en politiques Locales </a:t>
            </a:r>
            <a:r>
              <a:rPr lang="fr-FR" sz="3200" dirty="0">
                <a:solidFill>
                  <a:prstClr val="black"/>
                </a:solidFill>
                <a:cs typeface="Calibri" panose="020F0502020204030204" pitchFamily="34" charset="0"/>
              </a:rPr>
              <a:t>(PMI-FPL), au </a:t>
            </a:r>
            <a:r>
              <a:rPr lang="fr-FR" sz="3200" b="1" dirty="0">
                <a:solidFill>
                  <a:prstClr val="black"/>
                </a:solidFill>
                <a:cs typeface="Calibri" panose="020F0502020204030204" pitchFamily="34" charset="0"/>
              </a:rPr>
              <a:t>Bénin</a:t>
            </a:r>
            <a:r>
              <a:rPr lang="fr-FR" sz="3200" dirty="0">
                <a:solidFill>
                  <a:prstClr val="black"/>
                </a:solidFill>
                <a:cs typeface="Calibri" panose="020F0502020204030204" pitchFamily="34" charset="0"/>
              </a:rPr>
              <a:t>, a pour objectif de promouvoir le leadership politique et technique des femmes au niveau local et d'améliorer la qualité des services délivrés aux communautés. </a:t>
            </a:r>
          </a:p>
          <a:p>
            <a:pPr marR="2381" algn="just" fontAlgn="base">
              <a:lnSpc>
                <a:spcPct val="106000"/>
              </a:lnSpc>
              <a:spcAft>
                <a:spcPts val="15"/>
              </a:spcAft>
              <a:buClr>
                <a:srgbClr val="231F20"/>
              </a:buClr>
              <a:buSzPts val="1200"/>
              <a:defRPr/>
            </a:pPr>
            <a:r>
              <a:rPr lang="fr-FR" sz="3200" dirty="0">
                <a:solidFill>
                  <a:prstClr val="black"/>
                </a:solidFill>
                <a:cs typeface="Calibri" panose="020F0502020204030204" pitchFamily="34" charset="0"/>
              </a:rPr>
              <a:t>La </a:t>
            </a:r>
            <a:r>
              <a:rPr lang="fr-FR" sz="3200" b="1" dirty="0">
                <a:solidFill>
                  <a:prstClr val="black"/>
                </a:solidFill>
                <a:cs typeface="Calibri" panose="020F0502020204030204" pitchFamily="34" charset="0"/>
              </a:rPr>
              <a:t>Plateforme des Autorités Locales des Pays des Grands Lacs</a:t>
            </a:r>
            <a:r>
              <a:rPr lang="fr-FR" sz="3200" dirty="0">
                <a:solidFill>
                  <a:prstClr val="black"/>
                </a:solidFill>
                <a:cs typeface="Calibri" panose="020F0502020204030204" pitchFamily="34" charset="0"/>
              </a:rPr>
              <a:t> a reconnu, en Assemblée Générale, </a:t>
            </a:r>
            <a:r>
              <a:rPr lang="fr-FR" sz="3200" b="1" dirty="0">
                <a:solidFill>
                  <a:prstClr val="black"/>
                </a:solidFill>
                <a:cs typeface="Calibri" panose="020F0502020204030204" pitchFamily="34" charset="0"/>
              </a:rPr>
              <a:t>un statut consultatif aux associations de femmes</a:t>
            </a:r>
            <a:r>
              <a:rPr lang="fr-FR" sz="3200" dirty="0">
                <a:solidFill>
                  <a:prstClr val="black"/>
                </a:solidFill>
                <a:cs typeface="Calibri" panose="020F0502020204030204" pitchFamily="34" charset="0"/>
              </a:rPr>
              <a:t> des territoires membres, leur donnant la possibilité de partager les difficultés qu’elles rencontrent au passage des </a:t>
            </a:r>
            <a:r>
              <a:rPr lang="fr-FR" sz="3200" b="1" dirty="0">
                <a:solidFill>
                  <a:prstClr val="black"/>
                </a:solidFill>
                <a:cs typeface="Calibri" panose="020F0502020204030204" pitchFamily="34" charset="0"/>
              </a:rPr>
              <a:t>frontières</a:t>
            </a:r>
            <a:r>
              <a:rPr lang="fr-FR" sz="3200" dirty="0">
                <a:solidFill>
                  <a:prstClr val="black"/>
                </a:solidFill>
                <a:cs typeface="Calibri" panose="020F0502020204030204" pitchFamily="34" charset="0"/>
              </a:rPr>
              <a:t>.</a:t>
            </a:r>
          </a:p>
          <a:p>
            <a:pPr marR="2381" algn="just" fontAlgn="base">
              <a:lnSpc>
                <a:spcPct val="106000"/>
              </a:lnSpc>
              <a:spcAft>
                <a:spcPts val="15"/>
              </a:spcAft>
              <a:buClr>
                <a:srgbClr val="231F20"/>
              </a:buClr>
              <a:buSzPts val="1200"/>
              <a:defRPr/>
            </a:pPr>
            <a:r>
              <a:rPr lang="fr-FR" sz="3200" dirty="0">
                <a:solidFill>
                  <a:prstClr val="black"/>
                </a:solidFill>
                <a:cs typeface="Calibri" panose="020F0502020204030204" pitchFamily="34" charset="0"/>
              </a:rPr>
              <a:t>La Commune de </a:t>
            </a:r>
            <a:r>
              <a:rPr lang="fr-FR" sz="3200" b="1" dirty="0">
                <a:solidFill>
                  <a:prstClr val="black"/>
                </a:solidFill>
                <a:cs typeface="Calibri" panose="020F0502020204030204" pitchFamily="34" charset="0"/>
              </a:rPr>
              <a:t>Ouagadougou</a:t>
            </a:r>
            <a:r>
              <a:rPr lang="fr-FR" sz="3200" dirty="0">
                <a:solidFill>
                  <a:prstClr val="black"/>
                </a:solidFill>
                <a:cs typeface="Calibri" panose="020F0502020204030204" pitchFamily="34" charset="0"/>
              </a:rPr>
              <a:t>, dans ses efforts de réhabilitation de se </a:t>
            </a:r>
            <a:r>
              <a:rPr lang="fr-FR" sz="3200" b="1" dirty="0">
                <a:solidFill>
                  <a:prstClr val="black"/>
                </a:solidFill>
                <a:cs typeface="Calibri" panose="020F0502020204030204" pitchFamily="34" charset="0"/>
              </a:rPr>
              <a:t>ceinture verte</a:t>
            </a:r>
            <a:r>
              <a:rPr lang="fr-FR" sz="3200" dirty="0">
                <a:solidFill>
                  <a:prstClr val="black"/>
                </a:solidFill>
                <a:cs typeface="Calibri" panose="020F0502020204030204" pitchFamily="34" charset="0"/>
              </a:rPr>
              <a:t>, prévoit d’inclure un </a:t>
            </a:r>
            <a:r>
              <a:rPr lang="fr-FR" sz="3200" b="1" dirty="0">
                <a:solidFill>
                  <a:prstClr val="black"/>
                </a:solidFill>
                <a:cs typeface="Calibri" panose="020F0502020204030204" pitchFamily="34" charset="0"/>
              </a:rPr>
              <a:t>accès privilégié aux organisations de femmes maraîchères</a:t>
            </a:r>
            <a:r>
              <a:rPr lang="fr-FR" sz="3200" dirty="0">
                <a:solidFill>
                  <a:prstClr val="black"/>
                </a:solidFill>
                <a:cs typeface="Calibri" panose="020F0502020204030204" pitchFamily="34" charset="0"/>
              </a:rPr>
              <a:t>, notamment composées de personnes déplacées internes.  </a:t>
            </a:r>
          </a:p>
        </p:txBody>
      </p:sp>
      <p:sp>
        <p:nvSpPr>
          <p:cNvPr id="17" name="TextBox 3">
            <a:extLst>
              <a:ext uri="{FF2B5EF4-FFF2-40B4-BE49-F238E27FC236}">
                <a16:creationId xmlns:a16="http://schemas.microsoft.com/office/drawing/2014/main" id="{740177C3-38F8-A518-DF85-0AB9B1090C09}"/>
              </a:ext>
            </a:extLst>
          </p:cNvPr>
          <p:cNvSpPr txBox="1"/>
          <p:nvPr/>
        </p:nvSpPr>
        <p:spPr>
          <a:xfrm>
            <a:off x="1745572" y="1973508"/>
            <a:ext cx="11284628" cy="67851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5232"/>
              </a:lnSpc>
            </a:pPr>
            <a:r>
              <a:rPr lang="en-US" sz="5566" dirty="0">
                <a:solidFill>
                  <a:srgbClr val="243569"/>
                </a:solidFill>
                <a:latin typeface="Roboto Bold"/>
              </a:rPr>
              <a:t>GENRE ET DEVELOPPEMENT</a:t>
            </a:r>
          </a:p>
        </p:txBody>
      </p:sp>
      <p:sp>
        <p:nvSpPr>
          <p:cNvPr id="18" name="TextBox 13">
            <a:extLst>
              <a:ext uri="{FF2B5EF4-FFF2-40B4-BE49-F238E27FC236}">
                <a16:creationId xmlns:a16="http://schemas.microsoft.com/office/drawing/2014/main" id="{1C40F7A0-DDD4-37B4-03B6-8DAA84F97B37}"/>
              </a:ext>
            </a:extLst>
          </p:cNvPr>
          <p:cNvSpPr txBox="1"/>
          <p:nvPr/>
        </p:nvSpPr>
        <p:spPr>
          <a:xfrm>
            <a:off x="1643294" y="2755261"/>
            <a:ext cx="16644706" cy="65954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1">
              <a:lnSpc>
                <a:spcPct val="90000"/>
              </a:lnSpc>
              <a:buClr>
                <a:srgbClr val="687690"/>
              </a:buClr>
              <a:defRPr/>
            </a:pPr>
            <a:r>
              <a:rPr lang="fr-SN" sz="4762" dirty="0">
                <a:solidFill>
                  <a:srgbClr val="1E9F6C"/>
                </a:solidFill>
                <a:latin typeface="Roboto Bold"/>
              </a:rPr>
              <a:t>Que devons-nous faire alors ?</a:t>
            </a:r>
          </a:p>
        </p:txBody>
      </p:sp>
    </p:spTree>
    <p:extLst>
      <p:ext uri="{BB962C8B-B14F-4D97-AF65-F5344CB8AC3E}">
        <p14:creationId xmlns:p14="http://schemas.microsoft.com/office/powerpoint/2010/main" val="78901961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9F1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10680873" flipH="1">
            <a:off x="-1369644" y="-4860266"/>
            <a:ext cx="22222742" cy="7722403"/>
          </a:xfrm>
          <a:custGeom>
            <a:avLst/>
            <a:gdLst/>
            <a:ahLst/>
            <a:cxnLst/>
            <a:rect l="l" t="t" r="r" b="b"/>
            <a:pathLst>
              <a:path w="22222742" h="7722403">
                <a:moveTo>
                  <a:pt x="22222743" y="0"/>
                </a:moveTo>
                <a:lnTo>
                  <a:pt x="0" y="0"/>
                </a:lnTo>
                <a:lnTo>
                  <a:pt x="0" y="7722403"/>
                </a:lnTo>
                <a:lnTo>
                  <a:pt x="22222743" y="7722403"/>
                </a:lnTo>
                <a:lnTo>
                  <a:pt x="22222743" y="0"/>
                </a:lnTo>
                <a:close/>
              </a:path>
            </a:pathLst>
          </a:custGeom>
          <a:blipFill>
            <a:blip r:embed="rId3">
              <a:alphaModFix amt="71000"/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fr-FR"/>
          </a:p>
        </p:txBody>
      </p:sp>
      <p:grpSp>
        <p:nvGrpSpPr>
          <p:cNvPr id="4" name="Group 4"/>
          <p:cNvGrpSpPr/>
          <p:nvPr/>
        </p:nvGrpSpPr>
        <p:grpSpPr>
          <a:xfrm>
            <a:off x="11420078" y="417633"/>
            <a:ext cx="6145735" cy="1231392"/>
            <a:chOff x="0" y="0"/>
            <a:chExt cx="8194313" cy="1641856"/>
          </a:xfrm>
        </p:grpSpPr>
        <p:sp>
          <p:nvSpPr>
            <p:cNvPr id="5" name="Freeform 5"/>
            <p:cNvSpPr/>
            <p:nvPr/>
          </p:nvSpPr>
          <p:spPr>
            <a:xfrm>
              <a:off x="6682457" y="175135"/>
              <a:ext cx="1430823" cy="954286"/>
            </a:xfrm>
            <a:custGeom>
              <a:avLst/>
              <a:gdLst/>
              <a:ahLst/>
              <a:cxnLst/>
              <a:rect l="l" t="t" r="r" b="b"/>
              <a:pathLst>
                <a:path w="1430823" h="954286">
                  <a:moveTo>
                    <a:pt x="0" y="0"/>
                  </a:moveTo>
                  <a:lnTo>
                    <a:pt x="1430823" y="0"/>
                  </a:lnTo>
                  <a:lnTo>
                    <a:pt x="1430823" y="954285"/>
                  </a:lnTo>
                  <a:lnTo>
                    <a:pt x="0" y="95428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/>
              <a:stretch>
                <a:fillRect/>
              </a:stretch>
            </a:blipFill>
          </p:spPr>
          <p:txBody>
            <a:bodyPr/>
            <a:lstStyle/>
            <a:p>
              <a:endParaRPr lang="fr-FR"/>
            </a:p>
          </p:txBody>
        </p:sp>
        <p:sp>
          <p:nvSpPr>
            <p:cNvPr id="6" name="Freeform 6"/>
            <p:cNvSpPr/>
            <p:nvPr/>
          </p:nvSpPr>
          <p:spPr>
            <a:xfrm>
              <a:off x="0" y="175135"/>
              <a:ext cx="2573190" cy="1064682"/>
            </a:xfrm>
            <a:custGeom>
              <a:avLst/>
              <a:gdLst/>
              <a:ahLst/>
              <a:cxnLst/>
              <a:rect l="l" t="t" r="r" b="b"/>
              <a:pathLst>
                <a:path w="2573190" h="1064682">
                  <a:moveTo>
                    <a:pt x="0" y="0"/>
                  </a:moveTo>
                  <a:lnTo>
                    <a:pt x="2573190" y="0"/>
                  </a:lnTo>
                  <a:lnTo>
                    <a:pt x="2573190" y="1064682"/>
                  </a:lnTo>
                  <a:lnTo>
                    <a:pt x="0" y="106468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/>
              <a:stretch>
                <a:fillRect/>
              </a:stretch>
            </a:blipFill>
          </p:spPr>
          <p:txBody>
            <a:bodyPr/>
            <a:lstStyle/>
            <a:p>
              <a:endParaRPr lang="fr-FR"/>
            </a:p>
          </p:txBody>
        </p:sp>
        <p:sp>
          <p:nvSpPr>
            <p:cNvPr id="7" name="Freeform 7"/>
            <p:cNvSpPr/>
            <p:nvPr/>
          </p:nvSpPr>
          <p:spPr>
            <a:xfrm>
              <a:off x="2898938" y="0"/>
              <a:ext cx="1451018" cy="1451018"/>
            </a:xfrm>
            <a:custGeom>
              <a:avLst/>
              <a:gdLst/>
              <a:ahLst/>
              <a:cxnLst/>
              <a:rect l="l" t="t" r="r" b="b"/>
              <a:pathLst>
                <a:path w="1451018" h="1451018">
                  <a:moveTo>
                    <a:pt x="0" y="0"/>
                  </a:moveTo>
                  <a:lnTo>
                    <a:pt x="1451019" y="0"/>
                  </a:lnTo>
                  <a:lnTo>
                    <a:pt x="1451019" y="1451018"/>
                  </a:lnTo>
                  <a:lnTo>
                    <a:pt x="0" y="145101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/>
              <a:stretch>
                <a:fillRect/>
              </a:stretch>
            </a:blipFill>
          </p:spPr>
          <p:txBody>
            <a:bodyPr/>
            <a:lstStyle/>
            <a:p>
              <a:endParaRPr lang="fr-FR"/>
            </a:p>
          </p:txBody>
        </p:sp>
        <p:sp>
          <p:nvSpPr>
            <p:cNvPr id="8" name="Freeform 8"/>
            <p:cNvSpPr/>
            <p:nvPr/>
          </p:nvSpPr>
          <p:spPr>
            <a:xfrm>
              <a:off x="4710371" y="0"/>
              <a:ext cx="1451018" cy="1451018"/>
            </a:xfrm>
            <a:custGeom>
              <a:avLst/>
              <a:gdLst/>
              <a:ahLst/>
              <a:cxnLst/>
              <a:rect l="l" t="t" r="r" b="b"/>
              <a:pathLst>
                <a:path w="1451018" h="1451018">
                  <a:moveTo>
                    <a:pt x="0" y="0"/>
                  </a:moveTo>
                  <a:lnTo>
                    <a:pt x="1451018" y="0"/>
                  </a:lnTo>
                  <a:lnTo>
                    <a:pt x="1451018" y="1451018"/>
                  </a:lnTo>
                  <a:lnTo>
                    <a:pt x="0" y="145101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/>
              <a:stretch>
                <a:fillRect/>
              </a:stretch>
            </a:blipFill>
          </p:spPr>
          <p:txBody>
            <a:bodyPr/>
            <a:lstStyle/>
            <a:p>
              <a:endParaRPr lang="fr-FR"/>
            </a:p>
          </p:txBody>
        </p:sp>
        <p:sp>
          <p:nvSpPr>
            <p:cNvPr id="9" name="TextBox 9"/>
            <p:cNvSpPr txBox="1"/>
            <p:nvPr/>
          </p:nvSpPr>
          <p:spPr>
            <a:xfrm>
              <a:off x="6733320" y="1247047"/>
              <a:ext cx="1460993" cy="39480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1187"/>
                </a:lnSpc>
                <a:spcBef>
                  <a:spcPct val="0"/>
                </a:spcBef>
              </a:pPr>
              <a:r>
                <a:rPr lang="en-US" sz="847">
                  <a:solidFill>
                    <a:srgbClr val="FFFFFF"/>
                  </a:solidFill>
                  <a:latin typeface="Montserrat"/>
                </a:rPr>
                <a:t>Cofinancé par l’Union européenne</a:t>
              </a:r>
            </a:p>
          </p:txBody>
        </p:sp>
      </p:grpSp>
      <p:grpSp>
        <p:nvGrpSpPr>
          <p:cNvPr id="10" name="Group 10"/>
          <p:cNvGrpSpPr/>
          <p:nvPr/>
        </p:nvGrpSpPr>
        <p:grpSpPr>
          <a:xfrm>
            <a:off x="1745572" y="374770"/>
            <a:ext cx="3844821" cy="859030"/>
            <a:chOff x="0" y="-57150"/>
            <a:chExt cx="5126428" cy="1145372"/>
          </a:xfrm>
        </p:grpSpPr>
        <p:sp>
          <p:nvSpPr>
            <p:cNvPr id="11" name="TextBox 11"/>
            <p:cNvSpPr txBox="1"/>
            <p:nvPr/>
          </p:nvSpPr>
          <p:spPr>
            <a:xfrm>
              <a:off x="0" y="645024"/>
              <a:ext cx="5126428" cy="44319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just">
                <a:lnSpc>
                  <a:spcPts val="2790"/>
                </a:lnSpc>
                <a:spcBef>
                  <a:spcPct val="0"/>
                </a:spcBef>
              </a:pPr>
              <a:r>
                <a:rPr lang="en-US" sz="1992" dirty="0">
                  <a:solidFill>
                    <a:srgbClr val="FFFFFF"/>
                  </a:solidFill>
                  <a:latin typeface="Montserrat"/>
                </a:rPr>
                <a:t>28 </a:t>
              </a:r>
              <a:r>
                <a:rPr lang="en-US" sz="1992" dirty="0" err="1">
                  <a:solidFill>
                    <a:srgbClr val="FFFFFF"/>
                  </a:solidFill>
                  <a:latin typeface="Montserrat"/>
                </a:rPr>
                <a:t>janvier</a:t>
              </a:r>
              <a:r>
                <a:rPr lang="en-US" sz="1992" dirty="0">
                  <a:solidFill>
                    <a:srgbClr val="FFFFFF"/>
                  </a:solidFill>
                  <a:latin typeface="Montserrat"/>
                </a:rPr>
                <a:t> - 1er </a:t>
              </a:r>
              <a:r>
                <a:rPr lang="en-US" sz="1992" dirty="0" err="1">
                  <a:solidFill>
                    <a:srgbClr val="FFFFFF"/>
                  </a:solidFill>
                  <a:latin typeface="Montserrat"/>
                </a:rPr>
                <a:t>février</a:t>
              </a:r>
              <a:r>
                <a:rPr lang="en-US" sz="1992" dirty="0">
                  <a:solidFill>
                    <a:srgbClr val="FFFFFF"/>
                  </a:solidFill>
                  <a:latin typeface="Montserrat"/>
                </a:rPr>
                <a:t> 2024</a:t>
              </a:r>
            </a:p>
          </p:txBody>
        </p:sp>
        <p:sp>
          <p:nvSpPr>
            <p:cNvPr id="12" name="TextBox 12"/>
            <p:cNvSpPr txBox="1"/>
            <p:nvPr/>
          </p:nvSpPr>
          <p:spPr>
            <a:xfrm>
              <a:off x="0" y="-57150"/>
              <a:ext cx="3937456" cy="65207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just">
                <a:lnSpc>
                  <a:spcPts val="4146"/>
                </a:lnSpc>
                <a:spcBef>
                  <a:spcPct val="0"/>
                </a:spcBef>
              </a:pPr>
              <a:r>
                <a:rPr lang="en-US" sz="2962">
                  <a:solidFill>
                    <a:srgbClr val="FFFFFF"/>
                  </a:solidFill>
                  <a:latin typeface="Montserrat Bold"/>
                </a:rPr>
                <a:t>NOUAKCHOTT </a:t>
              </a:r>
            </a:p>
          </p:txBody>
        </p:sp>
      </p:grpSp>
      <p:sp>
        <p:nvSpPr>
          <p:cNvPr id="16" name="Espace réservé du texte 4">
            <a:extLst>
              <a:ext uri="{FF2B5EF4-FFF2-40B4-BE49-F238E27FC236}">
                <a16:creationId xmlns:a16="http://schemas.microsoft.com/office/drawing/2014/main" id="{0A6746F4-104E-FD36-3AE3-CED5AD1D55D8}"/>
              </a:ext>
            </a:extLst>
          </p:cNvPr>
          <p:cNvSpPr txBox="1">
            <a:spLocks/>
          </p:cNvSpPr>
          <p:nvPr/>
        </p:nvSpPr>
        <p:spPr>
          <a:xfrm>
            <a:off x="207636" y="2656576"/>
            <a:ext cx="18105764" cy="5286748"/>
          </a:xfrm>
          <a:prstGeom prst="rect">
            <a:avLst/>
          </a:prstGeom>
          <a:noFill/>
        </p:spPr>
        <p:txBody>
          <a:bodyPr vert="horz" lIns="91440" tIns="45720" rIns="91440" bIns="45720" rtlCol="0">
            <a:noAutofit/>
          </a:bodyPr>
          <a:lstStyle>
            <a:lvl1pPr marL="285750" indent="-285750" algn="l" defTabSz="914400" rtl="0" eaLnBrk="1" latinLnBrk="0" hangingPunct="1">
              <a:lnSpc>
                <a:spcPct val="90000"/>
              </a:lnSpc>
              <a:spcBef>
                <a:spcPts val="0"/>
              </a:spcBef>
              <a:buClr>
                <a:srgbClr val="970562"/>
              </a:buClr>
              <a:buSzPct val="100000"/>
              <a:buFont typeface="Wingdings 2" panose="05020102010507070707" pitchFamily="18" charset="2"/>
              <a:buChar char=""/>
              <a:tabLst>
                <a:tab pos="268288" algn="l"/>
              </a:tabLst>
              <a:defRPr lang="fr-FR" sz="20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0"/>
              </a:spcBef>
              <a:buClr>
                <a:srgbClr val="687690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0"/>
              </a:spcBef>
              <a:buClrTx/>
              <a:buFont typeface="Calibri" panose="020F0502020204030204" pitchFamily="34" charset="0"/>
              <a:buChar char="₋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0"/>
              </a:spcBef>
              <a:buClrTx/>
              <a:buFont typeface="Arial" panose="020B0604020202020204" pitchFamily="34" charset="0"/>
              <a:buChar char="•"/>
              <a:defRPr sz="12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10000"/>
              </a:lnSpc>
              <a:spcAft>
                <a:spcPts val="971"/>
              </a:spcAft>
              <a:buNone/>
            </a:pPr>
            <a:endParaRPr lang="fr-FR" sz="3200" b="1" dirty="0">
              <a:solidFill>
                <a:srgbClr val="6B2C3E"/>
              </a:solidFill>
              <a:ea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fr-FR" sz="3200" b="1" dirty="0">
                <a:solidFill>
                  <a:srgbClr val="00B050"/>
                </a:solidFill>
              </a:rPr>
              <a:t>Au niveau local</a:t>
            </a:r>
          </a:p>
          <a:p>
            <a:pPr marL="0" indent="0">
              <a:buNone/>
            </a:pPr>
            <a:r>
              <a:rPr lang="fr-FR" sz="3200" dirty="0">
                <a:cs typeface="Calibri" panose="020F0502020204030204" pitchFamily="34" charset="0"/>
              </a:rPr>
              <a:t>Contribuer à la mise en œuvre des </a:t>
            </a:r>
            <a:r>
              <a:rPr lang="fr-FR" sz="3200" b="1" dirty="0">
                <a:cs typeface="Calibri" panose="020F0502020204030204" pitchFamily="34" charset="0"/>
              </a:rPr>
              <a:t>politiques nationales </a:t>
            </a:r>
            <a:r>
              <a:rPr lang="fr-FR" sz="3200" dirty="0">
                <a:cs typeface="Calibri" panose="020F0502020204030204" pitchFamily="34" charset="0"/>
              </a:rPr>
              <a:t>et des </a:t>
            </a:r>
            <a:r>
              <a:rPr lang="fr-FR" sz="3200" b="1" dirty="0">
                <a:cs typeface="Calibri" panose="020F0502020204030204" pitchFamily="34" charset="0"/>
              </a:rPr>
              <a:t>engagements internationaux</a:t>
            </a:r>
            <a:r>
              <a:rPr lang="fr-FR" sz="3200" dirty="0">
                <a:cs typeface="Calibri" panose="020F0502020204030204" pitchFamily="34" charset="0"/>
              </a:rPr>
              <a:t>, en complément de l’Etat. </a:t>
            </a:r>
          </a:p>
          <a:p>
            <a:pPr marR="2381" algn="just" fontAlgn="base">
              <a:lnSpc>
                <a:spcPct val="106000"/>
              </a:lnSpc>
              <a:spcAft>
                <a:spcPts val="15"/>
              </a:spcAft>
              <a:buClr>
                <a:srgbClr val="231F20"/>
              </a:buClr>
              <a:buSzPts val="1200"/>
              <a:defRPr/>
            </a:pPr>
            <a:r>
              <a:rPr lang="fr-FR" sz="3200">
                <a:solidFill>
                  <a:srgbClr val="222222"/>
                </a:solidFill>
                <a:cs typeface="Calibri" panose="020F0502020204030204" pitchFamily="34" charset="0"/>
              </a:rPr>
              <a:t>La </a:t>
            </a:r>
            <a:r>
              <a:rPr lang="fr-FR" sz="3200" b="1" dirty="0">
                <a:solidFill>
                  <a:srgbClr val="222222"/>
                </a:solidFill>
                <a:cs typeface="Calibri" panose="020F0502020204030204" pitchFamily="34" charset="0"/>
              </a:rPr>
              <a:t>Faitière des Communes du Togo </a:t>
            </a:r>
            <a:r>
              <a:rPr lang="fr-FR" sz="3200" dirty="0">
                <a:solidFill>
                  <a:srgbClr val="222222"/>
                </a:solidFill>
                <a:cs typeface="Calibri" panose="020F0502020204030204" pitchFamily="34" charset="0"/>
              </a:rPr>
              <a:t>conduit une campagne nationale de sensibilisation et formation des Communes aux </a:t>
            </a:r>
            <a:r>
              <a:rPr lang="fr-FR" sz="3200" b="1" dirty="0">
                <a:solidFill>
                  <a:srgbClr val="222222"/>
                </a:solidFill>
                <a:cs typeface="Calibri" panose="020F0502020204030204" pitchFamily="34" charset="0"/>
              </a:rPr>
              <a:t>politiques locales genre et égalité</a:t>
            </a:r>
            <a:r>
              <a:rPr lang="fr-FR" sz="3200" dirty="0">
                <a:solidFill>
                  <a:srgbClr val="222222"/>
                </a:solidFill>
                <a:cs typeface="Calibri" panose="020F0502020204030204" pitchFamily="34" charset="0"/>
              </a:rPr>
              <a:t>, avec un accent mis sur la </a:t>
            </a:r>
            <a:r>
              <a:rPr lang="fr-FR" sz="3200" b="1" dirty="0">
                <a:solidFill>
                  <a:srgbClr val="222222"/>
                </a:solidFill>
                <a:cs typeface="Calibri" panose="020F0502020204030204" pitchFamily="34" charset="0"/>
              </a:rPr>
              <a:t>lutte contre les Violences Basées sur le Genre</a:t>
            </a:r>
            <a:r>
              <a:rPr lang="fr-FR" sz="3200" dirty="0">
                <a:solidFill>
                  <a:srgbClr val="222222"/>
                </a:solidFill>
                <a:cs typeface="Calibri" panose="020F0502020204030204" pitchFamily="34" charset="0"/>
              </a:rPr>
              <a:t>.</a:t>
            </a:r>
          </a:p>
          <a:p>
            <a:pPr marR="2381" algn="just" fontAlgn="base">
              <a:lnSpc>
                <a:spcPct val="106000"/>
              </a:lnSpc>
              <a:spcAft>
                <a:spcPts val="15"/>
              </a:spcAft>
              <a:buClr>
                <a:srgbClr val="231F20"/>
              </a:buClr>
              <a:buSzPts val="1200"/>
              <a:defRPr/>
            </a:pPr>
            <a:r>
              <a:rPr lang="fr-FR" sz="3200" dirty="0">
                <a:solidFill>
                  <a:srgbClr val="222222"/>
                </a:solidFill>
                <a:cs typeface="Calibri" panose="020F0502020204030204" pitchFamily="34" charset="0"/>
              </a:rPr>
              <a:t>La maire de </a:t>
            </a:r>
            <a:r>
              <a:rPr lang="fr-FR" sz="3200" b="1" dirty="0">
                <a:solidFill>
                  <a:srgbClr val="222222"/>
                </a:solidFill>
                <a:cs typeface="Calibri" panose="020F0502020204030204" pitchFamily="34" charset="0"/>
              </a:rPr>
              <a:t>Foumban</a:t>
            </a:r>
            <a:r>
              <a:rPr lang="fr-FR" sz="3200" dirty="0">
                <a:solidFill>
                  <a:srgbClr val="222222"/>
                </a:solidFill>
                <a:cs typeface="Calibri" panose="020F0502020204030204" pitchFamily="34" charset="0"/>
              </a:rPr>
              <a:t> (Cameroun) a introduit dans son discours pour les mariés une référence à </a:t>
            </a:r>
            <a:r>
              <a:rPr lang="fr-FR" sz="3200" b="1" dirty="0">
                <a:solidFill>
                  <a:srgbClr val="222222"/>
                </a:solidFill>
                <a:cs typeface="Calibri" panose="020F0502020204030204" pitchFamily="34" charset="0"/>
              </a:rPr>
              <a:t>l’égalité dans le couple, basé sur le droit international</a:t>
            </a:r>
            <a:r>
              <a:rPr lang="fr-FR" sz="3200" dirty="0">
                <a:solidFill>
                  <a:srgbClr val="222222"/>
                </a:solidFill>
                <a:cs typeface="Calibri" panose="020F0502020204030204" pitchFamily="34" charset="0"/>
              </a:rPr>
              <a:t>. </a:t>
            </a:r>
          </a:p>
          <a:p>
            <a:pPr marR="2381" algn="just" fontAlgn="base">
              <a:lnSpc>
                <a:spcPct val="106000"/>
              </a:lnSpc>
              <a:spcAft>
                <a:spcPts val="15"/>
              </a:spcAft>
              <a:buClr>
                <a:srgbClr val="231F20"/>
              </a:buClr>
              <a:buSzPts val="1200"/>
              <a:defRPr/>
            </a:pPr>
            <a:r>
              <a:rPr lang="fr-FR" sz="3200" dirty="0">
                <a:solidFill>
                  <a:prstClr val="black"/>
                </a:solidFill>
                <a:cs typeface="Calibri" panose="020F0502020204030204" pitchFamily="34" charset="0"/>
              </a:rPr>
              <a:t>La Commune de </a:t>
            </a:r>
            <a:r>
              <a:rPr lang="fr-FR" sz="3200" b="1" dirty="0">
                <a:solidFill>
                  <a:prstClr val="black"/>
                </a:solidFill>
                <a:cs typeface="Calibri" panose="020F0502020204030204" pitchFamily="34" charset="0"/>
              </a:rPr>
              <a:t>Casablanca</a:t>
            </a:r>
            <a:r>
              <a:rPr lang="fr-FR" sz="3200" dirty="0">
                <a:solidFill>
                  <a:prstClr val="black"/>
                </a:solidFill>
                <a:cs typeface="Calibri" panose="020F0502020204030204" pitchFamily="34" charset="0"/>
              </a:rPr>
              <a:t> met en place des </a:t>
            </a:r>
            <a:r>
              <a:rPr lang="fr-FR" sz="3200" b="1" dirty="0">
                <a:solidFill>
                  <a:prstClr val="black"/>
                </a:solidFill>
                <a:cs typeface="Calibri" panose="020F0502020204030204" pitchFamily="34" charset="0"/>
              </a:rPr>
              <a:t>crèches</a:t>
            </a:r>
            <a:r>
              <a:rPr lang="fr-FR" sz="3200" dirty="0">
                <a:solidFill>
                  <a:prstClr val="black"/>
                </a:solidFill>
                <a:cs typeface="Calibri" panose="020F0502020204030204" pitchFamily="34" charset="0"/>
              </a:rPr>
              <a:t> pour permettre l’accueil des enfants et le maintien en emploi des mères après l’heureux événement.</a:t>
            </a:r>
          </a:p>
          <a:p>
            <a:pPr marR="2381" algn="just" fontAlgn="base">
              <a:lnSpc>
                <a:spcPct val="106000"/>
              </a:lnSpc>
              <a:spcAft>
                <a:spcPts val="15"/>
              </a:spcAft>
              <a:buClr>
                <a:srgbClr val="231F20"/>
              </a:buClr>
              <a:buSzPts val="1200"/>
              <a:defRPr/>
            </a:pPr>
            <a:r>
              <a:rPr lang="fr-FR" sz="3200" dirty="0">
                <a:solidFill>
                  <a:prstClr val="black"/>
                </a:solidFill>
                <a:cs typeface="Calibri" panose="020F0502020204030204" pitchFamily="34" charset="0"/>
              </a:rPr>
              <a:t>La Communauté Urbaine d’</a:t>
            </a:r>
            <a:r>
              <a:rPr lang="fr-FR" sz="3200" b="1" dirty="0">
                <a:solidFill>
                  <a:prstClr val="black"/>
                </a:solidFill>
                <a:cs typeface="Calibri" panose="020F0502020204030204" pitchFamily="34" charset="0"/>
              </a:rPr>
              <a:t>Antananarivo</a:t>
            </a:r>
            <a:r>
              <a:rPr lang="fr-FR" sz="3200" dirty="0">
                <a:solidFill>
                  <a:prstClr val="black"/>
                </a:solidFill>
                <a:cs typeface="Calibri" panose="020F0502020204030204" pitchFamily="34" charset="0"/>
              </a:rPr>
              <a:t> (CUA), qui gère des centres de santé municipaux, développe actuellement son premier </a:t>
            </a:r>
            <a:r>
              <a:rPr lang="fr-FR" sz="3200" b="1" dirty="0">
                <a:solidFill>
                  <a:prstClr val="black"/>
                </a:solidFill>
                <a:cs typeface="Calibri" panose="020F0502020204030204" pitchFamily="34" charset="0"/>
              </a:rPr>
              <a:t>centre intégré de prise en charge de femmes victimes de violences </a:t>
            </a:r>
            <a:r>
              <a:rPr lang="fr-FR" sz="3200" dirty="0">
                <a:solidFill>
                  <a:prstClr val="black"/>
                </a:solidFill>
                <a:cs typeface="Calibri" panose="020F0502020204030204" pitchFamily="34" charset="0"/>
              </a:rPr>
              <a:t>(santé, psycho-social, police-justice, orientation …) en partenariat avec les autorités centrales et OSC. </a:t>
            </a:r>
            <a:endParaRPr lang="fr-FR" sz="3200" dirty="0">
              <a:solidFill>
                <a:sysClr val="windowText" lastClr="000000"/>
              </a:solidFill>
              <a:cs typeface="Calibri" panose="020F0502020204030204" pitchFamily="34" charset="0"/>
            </a:endParaRPr>
          </a:p>
        </p:txBody>
      </p:sp>
      <p:sp>
        <p:nvSpPr>
          <p:cNvPr id="17" name="TextBox 3">
            <a:extLst>
              <a:ext uri="{FF2B5EF4-FFF2-40B4-BE49-F238E27FC236}">
                <a16:creationId xmlns:a16="http://schemas.microsoft.com/office/drawing/2014/main" id="{740177C3-38F8-A518-DF85-0AB9B1090C09}"/>
              </a:ext>
            </a:extLst>
          </p:cNvPr>
          <p:cNvSpPr txBox="1"/>
          <p:nvPr/>
        </p:nvSpPr>
        <p:spPr>
          <a:xfrm>
            <a:off x="1745572" y="1973508"/>
            <a:ext cx="11284628" cy="67851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5232"/>
              </a:lnSpc>
            </a:pPr>
            <a:r>
              <a:rPr lang="en-US" sz="5566" dirty="0">
                <a:solidFill>
                  <a:srgbClr val="243569"/>
                </a:solidFill>
                <a:latin typeface="Roboto Bold"/>
              </a:rPr>
              <a:t>GENRE ET DEVELOPPEMENT</a:t>
            </a:r>
          </a:p>
        </p:txBody>
      </p:sp>
      <p:sp>
        <p:nvSpPr>
          <p:cNvPr id="18" name="TextBox 13">
            <a:extLst>
              <a:ext uri="{FF2B5EF4-FFF2-40B4-BE49-F238E27FC236}">
                <a16:creationId xmlns:a16="http://schemas.microsoft.com/office/drawing/2014/main" id="{1C40F7A0-DDD4-37B4-03B6-8DAA84F97B37}"/>
              </a:ext>
            </a:extLst>
          </p:cNvPr>
          <p:cNvSpPr txBox="1"/>
          <p:nvPr/>
        </p:nvSpPr>
        <p:spPr>
          <a:xfrm>
            <a:off x="1643294" y="2755261"/>
            <a:ext cx="16644706" cy="65954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1">
              <a:lnSpc>
                <a:spcPct val="90000"/>
              </a:lnSpc>
              <a:buClr>
                <a:srgbClr val="687690"/>
              </a:buClr>
              <a:defRPr/>
            </a:pPr>
            <a:r>
              <a:rPr lang="fr-SN" sz="4762" dirty="0">
                <a:solidFill>
                  <a:srgbClr val="1E9F6C"/>
                </a:solidFill>
                <a:latin typeface="Roboto Bold"/>
              </a:rPr>
              <a:t>Que devons-nous faire alors ?</a:t>
            </a:r>
          </a:p>
        </p:txBody>
      </p:sp>
    </p:spTree>
    <p:extLst>
      <p:ext uri="{BB962C8B-B14F-4D97-AF65-F5344CB8AC3E}">
        <p14:creationId xmlns:p14="http://schemas.microsoft.com/office/powerpoint/2010/main" val="244102741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9F1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10680873" flipH="1">
            <a:off x="-1369644" y="-4860266"/>
            <a:ext cx="22222742" cy="7722403"/>
          </a:xfrm>
          <a:custGeom>
            <a:avLst/>
            <a:gdLst/>
            <a:ahLst/>
            <a:cxnLst/>
            <a:rect l="l" t="t" r="r" b="b"/>
            <a:pathLst>
              <a:path w="22222742" h="7722403">
                <a:moveTo>
                  <a:pt x="22222743" y="0"/>
                </a:moveTo>
                <a:lnTo>
                  <a:pt x="0" y="0"/>
                </a:lnTo>
                <a:lnTo>
                  <a:pt x="0" y="7722403"/>
                </a:lnTo>
                <a:lnTo>
                  <a:pt x="22222743" y="7722403"/>
                </a:lnTo>
                <a:lnTo>
                  <a:pt x="22222743" y="0"/>
                </a:lnTo>
                <a:close/>
              </a:path>
            </a:pathLst>
          </a:custGeom>
          <a:blipFill>
            <a:blip r:embed="rId2">
              <a:alphaModFix amt="71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fr-FR"/>
          </a:p>
        </p:txBody>
      </p:sp>
      <p:grpSp>
        <p:nvGrpSpPr>
          <p:cNvPr id="4" name="Group 4"/>
          <p:cNvGrpSpPr/>
          <p:nvPr/>
        </p:nvGrpSpPr>
        <p:grpSpPr>
          <a:xfrm>
            <a:off x="11420078" y="417633"/>
            <a:ext cx="6145735" cy="1231392"/>
            <a:chOff x="0" y="0"/>
            <a:chExt cx="8194313" cy="1641856"/>
          </a:xfrm>
        </p:grpSpPr>
        <p:sp>
          <p:nvSpPr>
            <p:cNvPr id="5" name="Freeform 5"/>
            <p:cNvSpPr/>
            <p:nvPr/>
          </p:nvSpPr>
          <p:spPr>
            <a:xfrm>
              <a:off x="6682457" y="175135"/>
              <a:ext cx="1430823" cy="954286"/>
            </a:xfrm>
            <a:custGeom>
              <a:avLst/>
              <a:gdLst/>
              <a:ahLst/>
              <a:cxnLst/>
              <a:rect l="l" t="t" r="r" b="b"/>
              <a:pathLst>
                <a:path w="1430823" h="954286">
                  <a:moveTo>
                    <a:pt x="0" y="0"/>
                  </a:moveTo>
                  <a:lnTo>
                    <a:pt x="1430823" y="0"/>
                  </a:lnTo>
                  <a:lnTo>
                    <a:pt x="1430823" y="954285"/>
                  </a:lnTo>
                  <a:lnTo>
                    <a:pt x="0" y="95428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/>
              </a:stretch>
            </a:blipFill>
          </p:spPr>
          <p:txBody>
            <a:bodyPr/>
            <a:lstStyle/>
            <a:p>
              <a:endParaRPr lang="fr-FR"/>
            </a:p>
          </p:txBody>
        </p:sp>
        <p:sp>
          <p:nvSpPr>
            <p:cNvPr id="6" name="Freeform 6"/>
            <p:cNvSpPr/>
            <p:nvPr/>
          </p:nvSpPr>
          <p:spPr>
            <a:xfrm>
              <a:off x="0" y="175135"/>
              <a:ext cx="2573190" cy="1064682"/>
            </a:xfrm>
            <a:custGeom>
              <a:avLst/>
              <a:gdLst/>
              <a:ahLst/>
              <a:cxnLst/>
              <a:rect l="l" t="t" r="r" b="b"/>
              <a:pathLst>
                <a:path w="2573190" h="1064682">
                  <a:moveTo>
                    <a:pt x="0" y="0"/>
                  </a:moveTo>
                  <a:lnTo>
                    <a:pt x="2573190" y="0"/>
                  </a:lnTo>
                  <a:lnTo>
                    <a:pt x="2573190" y="1064682"/>
                  </a:lnTo>
                  <a:lnTo>
                    <a:pt x="0" y="106468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/>
              <a:stretch>
                <a:fillRect/>
              </a:stretch>
            </a:blipFill>
          </p:spPr>
          <p:txBody>
            <a:bodyPr/>
            <a:lstStyle/>
            <a:p>
              <a:endParaRPr lang="fr-FR"/>
            </a:p>
          </p:txBody>
        </p:sp>
        <p:sp>
          <p:nvSpPr>
            <p:cNvPr id="7" name="Freeform 7"/>
            <p:cNvSpPr/>
            <p:nvPr/>
          </p:nvSpPr>
          <p:spPr>
            <a:xfrm>
              <a:off x="2898938" y="0"/>
              <a:ext cx="1451018" cy="1451018"/>
            </a:xfrm>
            <a:custGeom>
              <a:avLst/>
              <a:gdLst/>
              <a:ahLst/>
              <a:cxnLst/>
              <a:rect l="l" t="t" r="r" b="b"/>
              <a:pathLst>
                <a:path w="1451018" h="1451018">
                  <a:moveTo>
                    <a:pt x="0" y="0"/>
                  </a:moveTo>
                  <a:lnTo>
                    <a:pt x="1451019" y="0"/>
                  </a:lnTo>
                  <a:lnTo>
                    <a:pt x="1451019" y="1451018"/>
                  </a:lnTo>
                  <a:lnTo>
                    <a:pt x="0" y="145101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/>
              <a:stretch>
                <a:fillRect/>
              </a:stretch>
            </a:blipFill>
          </p:spPr>
          <p:txBody>
            <a:bodyPr/>
            <a:lstStyle/>
            <a:p>
              <a:endParaRPr lang="fr-FR"/>
            </a:p>
          </p:txBody>
        </p:sp>
        <p:sp>
          <p:nvSpPr>
            <p:cNvPr id="8" name="Freeform 8"/>
            <p:cNvSpPr/>
            <p:nvPr/>
          </p:nvSpPr>
          <p:spPr>
            <a:xfrm>
              <a:off x="4710371" y="0"/>
              <a:ext cx="1451018" cy="1451018"/>
            </a:xfrm>
            <a:custGeom>
              <a:avLst/>
              <a:gdLst/>
              <a:ahLst/>
              <a:cxnLst/>
              <a:rect l="l" t="t" r="r" b="b"/>
              <a:pathLst>
                <a:path w="1451018" h="1451018">
                  <a:moveTo>
                    <a:pt x="0" y="0"/>
                  </a:moveTo>
                  <a:lnTo>
                    <a:pt x="1451018" y="0"/>
                  </a:lnTo>
                  <a:lnTo>
                    <a:pt x="1451018" y="1451018"/>
                  </a:lnTo>
                  <a:lnTo>
                    <a:pt x="0" y="145101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/>
              <a:stretch>
                <a:fillRect/>
              </a:stretch>
            </a:blipFill>
          </p:spPr>
          <p:txBody>
            <a:bodyPr/>
            <a:lstStyle/>
            <a:p>
              <a:endParaRPr lang="fr-FR"/>
            </a:p>
          </p:txBody>
        </p:sp>
        <p:sp>
          <p:nvSpPr>
            <p:cNvPr id="9" name="TextBox 9"/>
            <p:cNvSpPr txBox="1"/>
            <p:nvPr/>
          </p:nvSpPr>
          <p:spPr>
            <a:xfrm>
              <a:off x="6733320" y="1247047"/>
              <a:ext cx="1460993" cy="39480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1187"/>
                </a:lnSpc>
                <a:spcBef>
                  <a:spcPct val="0"/>
                </a:spcBef>
                <a:defRPr/>
              </a:pPr>
              <a:r>
                <a:rPr lang="en-US" sz="847">
                  <a:solidFill>
                    <a:srgbClr val="FFFFFF"/>
                  </a:solidFill>
                  <a:latin typeface="Montserrat"/>
                </a:rPr>
                <a:t>Cofinancé par l’Union européenne</a:t>
              </a:r>
            </a:p>
          </p:txBody>
        </p:sp>
      </p:grpSp>
      <p:grpSp>
        <p:nvGrpSpPr>
          <p:cNvPr id="10" name="Group 10"/>
          <p:cNvGrpSpPr/>
          <p:nvPr/>
        </p:nvGrpSpPr>
        <p:grpSpPr>
          <a:xfrm>
            <a:off x="1745572" y="374770"/>
            <a:ext cx="3844821" cy="859030"/>
            <a:chOff x="0" y="-57150"/>
            <a:chExt cx="5126428" cy="1145372"/>
          </a:xfrm>
        </p:grpSpPr>
        <p:sp>
          <p:nvSpPr>
            <p:cNvPr id="11" name="TextBox 11"/>
            <p:cNvSpPr txBox="1"/>
            <p:nvPr/>
          </p:nvSpPr>
          <p:spPr>
            <a:xfrm>
              <a:off x="0" y="645024"/>
              <a:ext cx="5126428" cy="44319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just">
                <a:lnSpc>
                  <a:spcPts val="2790"/>
                </a:lnSpc>
                <a:spcBef>
                  <a:spcPct val="0"/>
                </a:spcBef>
                <a:defRPr/>
              </a:pPr>
              <a:r>
                <a:rPr lang="en-US" sz="1992">
                  <a:solidFill>
                    <a:srgbClr val="FFFFFF"/>
                  </a:solidFill>
                  <a:latin typeface="Montserrat"/>
                </a:rPr>
                <a:t>28 janvier - 1er février 2024</a:t>
              </a:r>
            </a:p>
          </p:txBody>
        </p:sp>
        <p:sp>
          <p:nvSpPr>
            <p:cNvPr id="12" name="TextBox 12"/>
            <p:cNvSpPr txBox="1"/>
            <p:nvPr/>
          </p:nvSpPr>
          <p:spPr>
            <a:xfrm>
              <a:off x="0" y="-57150"/>
              <a:ext cx="3937456" cy="65207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just">
                <a:lnSpc>
                  <a:spcPts val="4146"/>
                </a:lnSpc>
                <a:spcBef>
                  <a:spcPct val="0"/>
                </a:spcBef>
                <a:defRPr/>
              </a:pPr>
              <a:r>
                <a:rPr lang="en-US" sz="2962">
                  <a:solidFill>
                    <a:srgbClr val="FFFFFF"/>
                  </a:solidFill>
                  <a:latin typeface="Montserrat Bold"/>
                </a:rPr>
                <a:t>NOUAKCHOTT </a:t>
              </a:r>
            </a:p>
          </p:txBody>
        </p:sp>
      </p:grpSp>
      <p:sp>
        <p:nvSpPr>
          <p:cNvPr id="13" name="TextBox 13"/>
          <p:cNvSpPr txBox="1"/>
          <p:nvPr/>
        </p:nvSpPr>
        <p:spPr>
          <a:xfrm>
            <a:off x="4953001" y="4334994"/>
            <a:ext cx="7620001" cy="65954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1" algn="ctr">
              <a:lnSpc>
                <a:spcPct val="90000"/>
              </a:lnSpc>
              <a:buClr>
                <a:srgbClr val="687690"/>
              </a:buClr>
              <a:defRPr/>
            </a:pPr>
            <a:r>
              <a:rPr lang="fr-SN" sz="4762" dirty="0">
                <a:solidFill>
                  <a:srgbClr val="1E9F6C"/>
                </a:solidFill>
                <a:latin typeface="Roboto Bold"/>
              </a:rPr>
              <a:t>Parole à la salle</a:t>
            </a:r>
          </a:p>
        </p:txBody>
      </p:sp>
      <p:sp>
        <p:nvSpPr>
          <p:cNvPr id="14" name="TextBox 3">
            <a:extLst>
              <a:ext uri="{FF2B5EF4-FFF2-40B4-BE49-F238E27FC236}">
                <a16:creationId xmlns:a16="http://schemas.microsoft.com/office/drawing/2014/main" id="{109F067C-AAF7-56A1-0CF1-52DE487245C1}"/>
              </a:ext>
            </a:extLst>
          </p:cNvPr>
          <p:cNvSpPr txBox="1"/>
          <p:nvPr/>
        </p:nvSpPr>
        <p:spPr>
          <a:xfrm>
            <a:off x="1745572" y="1973508"/>
            <a:ext cx="11284628" cy="67851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5232"/>
              </a:lnSpc>
            </a:pPr>
            <a:r>
              <a:rPr lang="en-US" sz="5566" dirty="0">
                <a:solidFill>
                  <a:srgbClr val="243569"/>
                </a:solidFill>
                <a:latin typeface="Roboto Bold"/>
              </a:rPr>
              <a:t>GENRE ET DEVELOPPEMENT</a:t>
            </a:r>
          </a:p>
        </p:txBody>
      </p:sp>
    </p:spTree>
    <p:extLst>
      <p:ext uri="{BB962C8B-B14F-4D97-AF65-F5344CB8AC3E}">
        <p14:creationId xmlns:p14="http://schemas.microsoft.com/office/powerpoint/2010/main" val="289603166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9F1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10680873" flipH="1">
            <a:off x="-1369644" y="-4860266"/>
            <a:ext cx="22222742" cy="7722403"/>
          </a:xfrm>
          <a:custGeom>
            <a:avLst/>
            <a:gdLst/>
            <a:ahLst/>
            <a:cxnLst/>
            <a:rect l="l" t="t" r="r" b="b"/>
            <a:pathLst>
              <a:path w="22222742" h="7722403">
                <a:moveTo>
                  <a:pt x="22222743" y="0"/>
                </a:moveTo>
                <a:lnTo>
                  <a:pt x="0" y="0"/>
                </a:lnTo>
                <a:lnTo>
                  <a:pt x="0" y="7722403"/>
                </a:lnTo>
                <a:lnTo>
                  <a:pt x="22222743" y="7722403"/>
                </a:lnTo>
                <a:lnTo>
                  <a:pt x="22222743" y="0"/>
                </a:lnTo>
                <a:close/>
              </a:path>
            </a:pathLst>
          </a:custGeom>
          <a:blipFill>
            <a:blip r:embed="rId2">
              <a:alphaModFix amt="71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fr-FR"/>
          </a:p>
        </p:txBody>
      </p:sp>
      <p:grpSp>
        <p:nvGrpSpPr>
          <p:cNvPr id="4" name="Group 4"/>
          <p:cNvGrpSpPr/>
          <p:nvPr/>
        </p:nvGrpSpPr>
        <p:grpSpPr>
          <a:xfrm>
            <a:off x="11420078" y="417633"/>
            <a:ext cx="6145735" cy="1231392"/>
            <a:chOff x="0" y="0"/>
            <a:chExt cx="8194313" cy="1641856"/>
          </a:xfrm>
        </p:grpSpPr>
        <p:sp>
          <p:nvSpPr>
            <p:cNvPr id="5" name="Freeform 5"/>
            <p:cNvSpPr/>
            <p:nvPr/>
          </p:nvSpPr>
          <p:spPr>
            <a:xfrm>
              <a:off x="6682457" y="175135"/>
              <a:ext cx="1430823" cy="954286"/>
            </a:xfrm>
            <a:custGeom>
              <a:avLst/>
              <a:gdLst/>
              <a:ahLst/>
              <a:cxnLst/>
              <a:rect l="l" t="t" r="r" b="b"/>
              <a:pathLst>
                <a:path w="1430823" h="954286">
                  <a:moveTo>
                    <a:pt x="0" y="0"/>
                  </a:moveTo>
                  <a:lnTo>
                    <a:pt x="1430823" y="0"/>
                  </a:lnTo>
                  <a:lnTo>
                    <a:pt x="1430823" y="954285"/>
                  </a:lnTo>
                  <a:lnTo>
                    <a:pt x="0" y="95428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/>
              </a:stretch>
            </a:blipFill>
          </p:spPr>
          <p:txBody>
            <a:bodyPr/>
            <a:lstStyle/>
            <a:p>
              <a:endParaRPr lang="fr-FR"/>
            </a:p>
          </p:txBody>
        </p:sp>
        <p:sp>
          <p:nvSpPr>
            <p:cNvPr id="6" name="Freeform 6"/>
            <p:cNvSpPr/>
            <p:nvPr/>
          </p:nvSpPr>
          <p:spPr>
            <a:xfrm>
              <a:off x="0" y="175135"/>
              <a:ext cx="2573190" cy="1064682"/>
            </a:xfrm>
            <a:custGeom>
              <a:avLst/>
              <a:gdLst/>
              <a:ahLst/>
              <a:cxnLst/>
              <a:rect l="l" t="t" r="r" b="b"/>
              <a:pathLst>
                <a:path w="2573190" h="1064682">
                  <a:moveTo>
                    <a:pt x="0" y="0"/>
                  </a:moveTo>
                  <a:lnTo>
                    <a:pt x="2573190" y="0"/>
                  </a:lnTo>
                  <a:lnTo>
                    <a:pt x="2573190" y="1064682"/>
                  </a:lnTo>
                  <a:lnTo>
                    <a:pt x="0" y="106468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/>
              <a:stretch>
                <a:fillRect/>
              </a:stretch>
            </a:blipFill>
          </p:spPr>
          <p:txBody>
            <a:bodyPr/>
            <a:lstStyle/>
            <a:p>
              <a:endParaRPr lang="fr-FR"/>
            </a:p>
          </p:txBody>
        </p:sp>
        <p:sp>
          <p:nvSpPr>
            <p:cNvPr id="7" name="Freeform 7"/>
            <p:cNvSpPr/>
            <p:nvPr/>
          </p:nvSpPr>
          <p:spPr>
            <a:xfrm>
              <a:off x="2898938" y="0"/>
              <a:ext cx="1451018" cy="1451018"/>
            </a:xfrm>
            <a:custGeom>
              <a:avLst/>
              <a:gdLst/>
              <a:ahLst/>
              <a:cxnLst/>
              <a:rect l="l" t="t" r="r" b="b"/>
              <a:pathLst>
                <a:path w="1451018" h="1451018">
                  <a:moveTo>
                    <a:pt x="0" y="0"/>
                  </a:moveTo>
                  <a:lnTo>
                    <a:pt x="1451019" y="0"/>
                  </a:lnTo>
                  <a:lnTo>
                    <a:pt x="1451019" y="1451018"/>
                  </a:lnTo>
                  <a:lnTo>
                    <a:pt x="0" y="145101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/>
              <a:stretch>
                <a:fillRect/>
              </a:stretch>
            </a:blipFill>
          </p:spPr>
          <p:txBody>
            <a:bodyPr/>
            <a:lstStyle/>
            <a:p>
              <a:endParaRPr lang="fr-FR"/>
            </a:p>
          </p:txBody>
        </p:sp>
        <p:sp>
          <p:nvSpPr>
            <p:cNvPr id="8" name="Freeform 8"/>
            <p:cNvSpPr/>
            <p:nvPr/>
          </p:nvSpPr>
          <p:spPr>
            <a:xfrm>
              <a:off x="4710371" y="0"/>
              <a:ext cx="1451018" cy="1451018"/>
            </a:xfrm>
            <a:custGeom>
              <a:avLst/>
              <a:gdLst/>
              <a:ahLst/>
              <a:cxnLst/>
              <a:rect l="l" t="t" r="r" b="b"/>
              <a:pathLst>
                <a:path w="1451018" h="1451018">
                  <a:moveTo>
                    <a:pt x="0" y="0"/>
                  </a:moveTo>
                  <a:lnTo>
                    <a:pt x="1451018" y="0"/>
                  </a:lnTo>
                  <a:lnTo>
                    <a:pt x="1451018" y="1451018"/>
                  </a:lnTo>
                  <a:lnTo>
                    <a:pt x="0" y="145101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/>
              <a:stretch>
                <a:fillRect/>
              </a:stretch>
            </a:blipFill>
          </p:spPr>
          <p:txBody>
            <a:bodyPr/>
            <a:lstStyle/>
            <a:p>
              <a:endParaRPr lang="fr-FR"/>
            </a:p>
          </p:txBody>
        </p:sp>
        <p:sp>
          <p:nvSpPr>
            <p:cNvPr id="9" name="TextBox 9"/>
            <p:cNvSpPr txBox="1"/>
            <p:nvPr/>
          </p:nvSpPr>
          <p:spPr>
            <a:xfrm>
              <a:off x="6733320" y="1247047"/>
              <a:ext cx="1460993" cy="39480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1187"/>
                </a:lnSpc>
                <a:spcBef>
                  <a:spcPct val="0"/>
                </a:spcBef>
              </a:pPr>
              <a:r>
                <a:rPr lang="en-US" sz="847">
                  <a:solidFill>
                    <a:srgbClr val="FFFFFF"/>
                  </a:solidFill>
                  <a:latin typeface="Montserrat"/>
                </a:rPr>
                <a:t>Cofinancé par l’Union européenne</a:t>
              </a:r>
            </a:p>
          </p:txBody>
        </p:sp>
      </p:grpSp>
      <p:grpSp>
        <p:nvGrpSpPr>
          <p:cNvPr id="10" name="Group 10"/>
          <p:cNvGrpSpPr/>
          <p:nvPr/>
        </p:nvGrpSpPr>
        <p:grpSpPr>
          <a:xfrm>
            <a:off x="1745572" y="374770"/>
            <a:ext cx="3844821" cy="859030"/>
            <a:chOff x="0" y="-57150"/>
            <a:chExt cx="5126428" cy="1145372"/>
          </a:xfrm>
        </p:grpSpPr>
        <p:sp>
          <p:nvSpPr>
            <p:cNvPr id="11" name="TextBox 11"/>
            <p:cNvSpPr txBox="1"/>
            <p:nvPr/>
          </p:nvSpPr>
          <p:spPr>
            <a:xfrm>
              <a:off x="0" y="645024"/>
              <a:ext cx="5126428" cy="44319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just">
                <a:lnSpc>
                  <a:spcPts val="2790"/>
                </a:lnSpc>
                <a:spcBef>
                  <a:spcPct val="0"/>
                </a:spcBef>
              </a:pPr>
              <a:r>
                <a:rPr lang="en-US" sz="1992">
                  <a:solidFill>
                    <a:srgbClr val="FFFFFF"/>
                  </a:solidFill>
                  <a:latin typeface="Montserrat"/>
                </a:rPr>
                <a:t>28 janvier - 1er février 2024</a:t>
              </a:r>
            </a:p>
          </p:txBody>
        </p:sp>
        <p:sp>
          <p:nvSpPr>
            <p:cNvPr id="12" name="TextBox 12"/>
            <p:cNvSpPr txBox="1"/>
            <p:nvPr/>
          </p:nvSpPr>
          <p:spPr>
            <a:xfrm>
              <a:off x="0" y="-57150"/>
              <a:ext cx="3937456" cy="65207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just">
                <a:lnSpc>
                  <a:spcPts val="4146"/>
                </a:lnSpc>
                <a:spcBef>
                  <a:spcPct val="0"/>
                </a:spcBef>
              </a:pPr>
              <a:r>
                <a:rPr lang="en-US" sz="2962">
                  <a:solidFill>
                    <a:srgbClr val="FFFFFF"/>
                  </a:solidFill>
                  <a:latin typeface="Montserrat Bold"/>
                </a:rPr>
                <a:t>NOUAKCHOTT </a:t>
              </a:r>
            </a:p>
          </p:txBody>
        </p:sp>
      </p:grpSp>
      <p:sp>
        <p:nvSpPr>
          <p:cNvPr id="13" name="TextBox 13"/>
          <p:cNvSpPr txBox="1"/>
          <p:nvPr/>
        </p:nvSpPr>
        <p:spPr>
          <a:xfrm>
            <a:off x="1536510" y="3255564"/>
            <a:ext cx="10848512" cy="65954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1" algn="ctr">
              <a:lnSpc>
                <a:spcPct val="90000"/>
              </a:lnSpc>
              <a:buClr>
                <a:srgbClr val="687690"/>
              </a:buClr>
              <a:defRPr/>
            </a:pPr>
            <a:r>
              <a:rPr lang="fr-SN" sz="4762" dirty="0">
                <a:solidFill>
                  <a:srgbClr val="1E9F6C"/>
                </a:solidFill>
                <a:latin typeface="Roboto Bold"/>
              </a:rPr>
              <a:t>Messages ?</a:t>
            </a:r>
          </a:p>
        </p:txBody>
      </p:sp>
      <p:sp>
        <p:nvSpPr>
          <p:cNvPr id="15" name="Rectangle 14"/>
          <p:cNvSpPr/>
          <p:nvPr/>
        </p:nvSpPr>
        <p:spPr>
          <a:xfrm>
            <a:off x="718906" y="4305300"/>
            <a:ext cx="15713013" cy="52014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fr-FR" sz="2400" dirty="0">
              <a:solidFill>
                <a:prstClr val="black"/>
              </a:solidFill>
              <a:latin typeface="Century Gothic" panose="020B0502020202020204"/>
            </a:endParaRPr>
          </a:p>
          <a:p>
            <a:endParaRPr lang="fr-FR" sz="2000" dirty="0">
              <a:solidFill>
                <a:prstClr val="black"/>
              </a:solidFill>
              <a:latin typeface="Century Gothic" panose="020B0502020202020204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sz="3200" dirty="0">
                <a:solidFill>
                  <a:prstClr val="black"/>
                </a:solidFill>
                <a:latin typeface="Century Gothic" panose="020B0502020202020204"/>
              </a:rPr>
              <a:t> </a:t>
            </a:r>
            <a:r>
              <a:rPr lang="fr-FR" sz="3200" b="1" dirty="0">
                <a:solidFill>
                  <a:prstClr val="black"/>
                </a:solidFill>
                <a:latin typeface="Century Gothic" panose="020B0502020202020204"/>
              </a:rPr>
              <a:t>L’inégalité est fabriquée </a:t>
            </a:r>
            <a:r>
              <a:rPr lang="fr-FR" sz="3200" dirty="0">
                <a:solidFill>
                  <a:prstClr val="black"/>
                </a:solidFill>
                <a:latin typeface="Century Gothic" panose="020B0502020202020204"/>
              </a:rPr>
              <a:t>à partir des représentations attachées au sexe; c’est le </a:t>
            </a:r>
            <a:r>
              <a:rPr lang="fr-FR" sz="3200" b="1" dirty="0">
                <a:solidFill>
                  <a:prstClr val="black"/>
                </a:solidFill>
                <a:latin typeface="Century Gothic" panose="020B0502020202020204"/>
              </a:rPr>
              <a:t>genre</a:t>
            </a:r>
            <a:r>
              <a:rPr lang="fr-FR" sz="3200" dirty="0">
                <a:solidFill>
                  <a:prstClr val="black"/>
                </a:solidFill>
                <a:latin typeface="Century Gothic" panose="020B0502020202020204"/>
              </a:rPr>
              <a:t>. </a:t>
            </a:r>
          </a:p>
          <a:p>
            <a:endParaRPr lang="fr-FR" sz="3200" dirty="0">
              <a:solidFill>
                <a:prstClr val="black"/>
              </a:solidFill>
              <a:latin typeface="Century Gothic" panose="020B0502020202020204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sz="3200" dirty="0">
                <a:solidFill>
                  <a:prstClr val="black"/>
                </a:solidFill>
                <a:latin typeface="Century Gothic" panose="020B0502020202020204"/>
              </a:rPr>
              <a:t> “LA” femme n’existe pas.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fr-FR" sz="3200" dirty="0">
              <a:solidFill>
                <a:prstClr val="black"/>
              </a:solidFill>
              <a:latin typeface="Century Gothic" panose="020B0502020202020204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sz="3200" dirty="0">
                <a:solidFill>
                  <a:prstClr val="black"/>
                </a:solidFill>
                <a:latin typeface="Century Gothic" panose="020B0502020202020204"/>
              </a:rPr>
              <a:t>Différentes inégalités sont attachées à différents groupes de femmes (et d’hommes), selon leur âge, religion, classe sociale, statut, handicap, sexualité ou orientation de genre …  c’est l’</a:t>
            </a:r>
            <a:r>
              <a:rPr lang="fr-FR" sz="3200" dirty="0" err="1">
                <a:solidFill>
                  <a:prstClr val="black"/>
                </a:solidFill>
                <a:latin typeface="Century Gothic" panose="020B0502020202020204"/>
              </a:rPr>
              <a:t>intersectionnalité</a:t>
            </a:r>
            <a:r>
              <a:rPr lang="fr-FR" sz="3200" dirty="0">
                <a:solidFill>
                  <a:prstClr val="black"/>
                </a:solidFill>
                <a:latin typeface="Century Gothic" panose="020B0502020202020204"/>
              </a:rPr>
              <a:t> (croisement des oppressions)</a:t>
            </a:r>
          </a:p>
        </p:txBody>
      </p:sp>
      <p:sp>
        <p:nvSpPr>
          <p:cNvPr id="14" name="TextBox 3">
            <a:extLst>
              <a:ext uri="{FF2B5EF4-FFF2-40B4-BE49-F238E27FC236}">
                <a16:creationId xmlns:a16="http://schemas.microsoft.com/office/drawing/2014/main" id="{DF7942E4-D5A3-E917-7F82-CF14C9BA0741}"/>
              </a:ext>
            </a:extLst>
          </p:cNvPr>
          <p:cNvSpPr txBox="1"/>
          <p:nvPr/>
        </p:nvSpPr>
        <p:spPr>
          <a:xfrm>
            <a:off x="1745572" y="1973508"/>
            <a:ext cx="11284628" cy="67851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5232"/>
              </a:lnSpc>
            </a:pPr>
            <a:r>
              <a:rPr lang="en-US" sz="5566" dirty="0">
                <a:solidFill>
                  <a:srgbClr val="243569"/>
                </a:solidFill>
                <a:latin typeface="Roboto Bold"/>
              </a:rPr>
              <a:t>GENRE ET DEVELOPPEMENT</a:t>
            </a:r>
          </a:p>
        </p:txBody>
      </p:sp>
    </p:spTree>
    <p:extLst>
      <p:ext uri="{BB962C8B-B14F-4D97-AF65-F5344CB8AC3E}">
        <p14:creationId xmlns:p14="http://schemas.microsoft.com/office/powerpoint/2010/main" val="97267088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9F1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10680873" flipH="1">
            <a:off x="-1369644" y="-4860266"/>
            <a:ext cx="22222742" cy="7722403"/>
          </a:xfrm>
          <a:custGeom>
            <a:avLst/>
            <a:gdLst/>
            <a:ahLst/>
            <a:cxnLst/>
            <a:rect l="l" t="t" r="r" b="b"/>
            <a:pathLst>
              <a:path w="22222742" h="7722403">
                <a:moveTo>
                  <a:pt x="22222743" y="0"/>
                </a:moveTo>
                <a:lnTo>
                  <a:pt x="0" y="0"/>
                </a:lnTo>
                <a:lnTo>
                  <a:pt x="0" y="7722403"/>
                </a:lnTo>
                <a:lnTo>
                  <a:pt x="22222743" y="7722403"/>
                </a:lnTo>
                <a:lnTo>
                  <a:pt x="22222743" y="0"/>
                </a:lnTo>
                <a:close/>
              </a:path>
            </a:pathLst>
          </a:custGeom>
          <a:blipFill>
            <a:blip r:embed="rId2">
              <a:alphaModFix amt="71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fr-FR"/>
          </a:p>
        </p:txBody>
      </p:sp>
      <p:grpSp>
        <p:nvGrpSpPr>
          <p:cNvPr id="4" name="Group 4"/>
          <p:cNvGrpSpPr/>
          <p:nvPr/>
        </p:nvGrpSpPr>
        <p:grpSpPr>
          <a:xfrm>
            <a:off x="11420078" y="417633"/>
            <a:ext cx="6145735" cy="1231392"/>
            <a:chOff x="0" y="0"/>
            <a:chExt cx="8194313" cy="1641856"/>
          </a:xfrm>
        </p:grpSpPr>
        <p:sp>
          <p:nvSpPr>
            <p:cNvPr id="5" name="Freeform 5"/>
            <p:cNvSpPr/>
            <p:nvPr/>
          </p:nvSpPr>
          <p:spPr>
            <a:xfrm>
              <a:off x="6682457" y="175135"/>
              <a:ext cx="1430823" cy="954286"/>
            </a:xfrm>
            <a:custGeom>
              <a:avLst/>
              <a:gdLst/>
              <a:ahLst/>
              <a:cxnLst/>
              <a:rect l="l" t="t" r="r" b="b"/>
              <a:pathLst>
                <a:path w="1430823" h="954286">
                  <a:moveTo>
                    <a:pt x="0" y="0"/>
                  </a:moveTo>
                  <a:lnTo>
                    <a:pt x="1430823" y="0"/>
                  </a:lnTo>
                  <a:lnTo>
                    <a:pt x="1430823" y="954285"/>
                  </a:lnTo>
                  <a:lnTo>
                    <a:pt x="0" y="95428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/>
              </a:stretch>
            </a:blipFill>
          </p:spPr>
          <p:txBody>
            <a:bodyPr/>
            <a:lstStyle/>
            <a:p>
              <a:endParaRPr lang="fr-FR"/>
            </a:p>
          </p:txBody>
        </p:sp>
        <p:sp>
          <p:nvSpPr>
            <p:cNvPr id="6" name="Freeform 6"/>
            <p:cNvSpPr/>
            <p:nvPr/>
          </p:nvSpPr>
          <p:spPr>
            <a:xfrm>
              <a:off x="0" y="175135"/>
              <a:ext cx="2573190" cy="1064682"/>
            </a:xfrm>
            <a:custGeom>
              <a:avLst/>
              <a:gdLst/>
              <a:ahLst/>
              <a:cxnLst/>
              <a:rect l="l" t="t" r="r" b="b"/>
              <a:pathLst>
                <a:path w="2573190" h="1064682">
                  <a:moveTo>
                    <a:pt x="0" y="0"/>
                  </a:moveTo>
                  <a:lnTo>
                    <a:pt x="2573190" y="0"/>
                  </a:lnTo>
                  <a:lnTo>
                    <a:pt x="2573190" y="1064682"/>
                  </a:lnTo>
                  <a:lnTo>
                    <a:pt x="0" y="106468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/>
              <a:stretch>
                <a:fillRect/>
              </a:stretch>
            </a:blipFill>
          </p:spPr>
          <p:txBody>
            <a:bodyPr/>
            <a:lstStyle/>
            <a:p>
              <a:endParaRPr lang="fr-FR"/>
            </a:p>
          </p:txBody>
        </p:sp>
        <p:sp>
          <p:nvSpPr>
            <p:cNvPr id="7" name="Freeform 7"/>
            <p:cNvSpPr/>
            <p:nvPr/>
          </p:nvSpPr>
          <p:spPr>
            <a:xfrm>
              <a:off x="2898938" y="0"/>
              <a:ext cx="1451018" cy="1451018"/>
            </a:xfrm>
            <a:custGeom>
              <a:avLst/>
              <a:gdLst/>
              <a:ahLst/>
              <a:cxnLst/>
              <a:rect l="l" t="t" r="r" b="b"/>
              <a:pathLst>
                <a:path w="1451018" h="1451018">
                  <a:moveTo>
                    <a:pt x="0" y="0"/>
                  </a:moveTo>
                  <a:lnTo>
                    <a:pt x="1451019" y="0"/>
                  </a:lnTo>
                  <a:lnTo>
                    <a:pt x="1451019" y="1451018"/>
                  </a:lnTo>
                  <a:lnTo>
                    <a:pt x="0" y="145101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/>
              <a:stretch>
                <a:fillRect/>
              </a:stretch>
            </a:blipFill>
          </p:spPr>
          <p:txBody>
            <a:bodyPr/>
            <a:lstStyle/>
            <a:p>
              <a:endParaRPr lang="fr-FR"/>
            </a:p>
          </p:txBody>
        </p:sp>
        <p:sp>
          <p:nvSpPr>
            <p:cNvPr id="8" name="Freeform 8"/>
            <p:cNvSpPr/>
            <p:nvPr/>
          </p:nvSpPr>
          <p:spPr>
            <a:xfrm>
              <a:off x="4710371" y="0"/>
              <a:ext cx="1451018" cy="1451018"/>
            </a:xfrm>
            <a:custGeom>
              <a:avLst/>
              <a:gdLst/>
              <a:ahLst/>
              <a:cxnLst/>
              <a:rect l="l" t="t" r="r" b="b"/>
              <a:pathLst>
                <a:path w="1451018" h="1451018">
                  <a:moveTo>
                    <a:pt x="0" y="0"/>
                  </a:moveTo>
                  <a:lnTo>
                    <a:pt x="1451018" y="0"/>
                  </a:lnTo>
                  <a:lnTo>
                    <a:pt x="1451018" y="1451018"/>
                  </a:lnTo>
                  <a:lnTo>
                    <a:pt x="0" y="145101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/>
              <a:stretch>
                <a:fillRect/>
              </a:stretch>
            </a:blipFill>
          </p:spPr>
          <p:txBody>
            <a:bodyPr/>
            <a:lstStyle/>
            <a:p>
              <a:endParaRPr lang="fr-FR"/>
            </a:p>
          </p:txBody>
        </p:sp>
        <p:sp>
          <p:nvSpPr>
            <p:cNvPr id="9" name="TextBox 9"/>
            <p:cNvSpPr txBox="1"/>
            <p:nvPr/>
          </p:nvSpPr>
          <p:spPr>
            <a:xfrm>
              <a:off x="6733320" y="1247047"/>
              <a:ext cx="1460993" cy="39480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1187"/>
                </a:lnSpc>
                <a:spcBef>
                  <a:spcPct val="0"/>
                </a:spcBef>
              </a:pPr>
              <a:r>
                <a:rPr lang="en-US" sz="847">
                  <a:solidFill>
                    <a:srgbClr val="FFFFFF"/>
                  </a:solidFill>
                  <a:latin typeface="Montserrat"/>
                </a:rPr>
                <a:t>Cofinancé par l’Union européenne</a:t>
              </a:r>
            </a:p>
          </p:txBody>
        </p:sp>
      </p:grpSp>
      <p:grpSp>
        <p:nvGrpSpPr>
          <p:cNvPr id="10" name="Group 10"/>
          <p:cNvGrpSpPr/>
          <p:nvPr/>
        </p:nvGrpSpPr>
        <p:grpSpPr>
          <a:xfrm>
            <a:off x="1745572" y="374770"/>
            <a:ext cx="3844821" cy="859030"/>
            <a:chOff x="0" y="-57150"/>
            <a:chExt cx="5126428" cy="1145372"/>
          </a:xfrm>
        </p:grpSpPr>
        <p:sp>
          <p:nvSpPr>
            <p:cNvPr id="11" name="TextBox 11"/>
            <p:cNvSpPr txBox="1"/>
            <p:nvPr/>
          </p:nvSpPr>
          <p:spPr>
            <a:xfrm>
              <a:off x="0" y="645024"/>
              <a:ext cx="5126428" cy="44319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just">
                <a:lnSpc>
                  <a:spcPts val="2790"/>
                </a:lnSpc>
                <a:spcBef>
                  <a:spcPct val="0"/>
                </a:spcBef>
              </a:pPr>
              <a:r>
                <a:rPr lang="en-US" sz="1992">
                  <a:solidFill>
                    <a:srgbClr val="FFFFFF"/>
                  </a:solidFill>
                  <a:latin typeface="Montserrat"/>
                </a:rPr>
                <a:t>28 janvier - 1er février 2024</a:t>
              </a:r>
            </a:p>
          </p:txBody>
        </p:sp>
        <p:sp>
          <p:nvSpPr>
            <p:cNvPr id="12" name="TextBox 12"/>
            <p:cNvSpPr txBox="1"/>
            <p:nvPr/>
          </p:nvSpPr>
          <p:spPr>
            <a:xfrm>
              <a:off x="0" y="-57150"/>
              <a:ext cx="3937456" cy="65207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just">
                <a:lnSpc>
                  <a:spcPts val="4146"/>
                </a:lnSpc>
                <a:spcBef>
                  <a:spcPct val="0"/>
                </a:spcBef>
              </a:pPr>
              <a:r>
                <a:rPr lang="en-US" sz="2962">
                  <a:solidFill>
                    <a:srgbClr val="FFFFFF"/>
                  </a:solidFill>
                  <a:latin typeface="Montserrat Bold"/>
                </a:rPr>
                <a:t>NOUAKCHOTT </a:t>
              </a:r>
            </a:p>
          </p:txBody>
        </p:sp>
      </p:grpSp>
      <p:sp>
        <p:nvSpPr>
          <p:cNvPr id="13" name="TextBox 13"/>
          <p:cNvSpPr txBox="1"/>
          <p:nvPr/>
        </p:nvSpPr>
        <p:spPr>
          <a:xfrm>
            <a:off x="1536510" y="3255564"/>
            <a:ext cx="10848512" cy="65954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1" algn="ctr">
              <a:lnSpc>
                <a:spcPct val="90000"/>
              </a:lnSpc>
              <a:buClr>
                <a:srgbClr val="687690"/>
              </a:buClr>
              <a:defRPr/>
            </a:pPr>
            <a:r>
              <a:rPr lang="fr-SN" sz="4762" dirty="0">
                <a:solidFill>
                  <a:srgbClr val="1E9F6C"/>
                </a:solidFill>
                <a:latin typeface="Roboto Bold"/>
              </a:rPr>
              <a:t>Références </a:t>
            </a:r>
          </a:p>
        </p:txBody>
      </p:sp>
      <p:sp>
        <p:nvSpPr>
          <p:cNvPr id="16" name="Rectangle 15"/>
          <p:cNvSpPr/>
          <p:nvPr/>
        </p:nvSpPr>
        <p:spPr>
          <a:xfrm>
            <a:off x="1482776" y="4230883"/>
            <a:ext cx="16652824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2400" dirty="0">
                <a:solidFill>
                  <a:prstClr val="black"/>
                </a:solidFill>
                <a:cs typeface="Calibri" panose="020F0502020204030204" pitchFamily="34" charset="0"/>
                <a:hlinkClick r:id="rId8"/>
              </a:rPr>
              <a:t>Guide à destination des villes et associations de villes membres de l’AIMF</a:t>
            </a:r>
            <a:endParaRPr lang="fr-FR" sz="2400" dirty="0">
              <a:solidFill>
                <a:prstClr val="black"/>
              </a:solidFill>
              <a:cs typeface="Calibri" panose="020F0502020204030204" pitchFamily="34" charset="0"/>
            </a:endParaRPr>
          </a:p>
          <a:p>
            <a:r>
              <a:rPr lang="fr-FR" sz="2400" b="1" dirty="0">
                <a:solidFill>
                  <a:prstClr val="black"/>
                </a:solidFill>
                <a:cs typeface="Calibri" panose="020F0502020204030204" pitchFamily="34" charset="0"/>
              </a:rPr>
              <a:t>Page 4 </a:t>
            </a:r>
            <a:r>
              <a:rPr lang="fr-FR" sz="2400" dirty="0">
                <a:solidFill>
                  <a:prstClr val="black"/>
                </a:solidFill>
                <a:cs typeface="Calibri" panose="020F0502020204030204" pitchFamily="34" charset="0"/>
              </a:rPr>
              <a:t>: Définition sexe/ genre</a:t>
            </a:r>
          </a:p>
          <a:p>
            <a:r>
              <a:rPr lang="fr-FR" sz="2400" b="1" dirty="0">
                <a:solidFill>
                  <a:prstClr val="black"/>
                </a:solidFill>
                <a:cs typeface="Calibri" panose="020F0502020204030204" pitchFamily="34" charset="0"/>
              </a:rPr>
              <a:t>Pages 29 - 30 </a:t>
            </a:r>
            <a:r>
              <a:rPr lang="fr-FR" sz="2400" dirty="0">
                <a:solidFill>
                  <a:prstClr val="black"/>
                </a:solidFill>
                <a:cs typeface="Calibri" panose="020F0502020204030204" pitchFamily="34" charset="0"/>
              </a:rPr>
              <a:t>: Annexe 1, glossaire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prstClr val="black"/>
                </a:solidFill>
                <a:cs typeface="Calibri" panose="020F0502020204030204" pitchFamily="34" charset="0"/>
              </a:rPr>
              <a:t>(Committee on the Rights of Persons with Disabilities, Equal Rights Trust, 2017). </a:t>
            </a:r>
            <a:endParaRPr lang="fr-FR" sz="2400" dirty="0">
              <a:solidFill>
                <a:prstClr val="black"/>
              </a:solidFill>
              <a:cs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2400" dirty="0">
                <a:solidFill>
                  <a:prstClr val="black"/>
                </a:solidFill>
                <a:cs typeface="Calibri" panose="020F0502020204030204" pitchFamily="34" charset="0"/>
              </a:rPr>
              <a:t> </a:t>
            </a:r>
            <a:r>
              <a:rPr lang="fr-FR" sz="2400" b="1" dirty="0">
                <a:solidFill>
                  <a:prstClr val="black"/>
                </a:solidFill>
                <a:cs typeface="Calibri" panose="020F0502020204030204" pitchFamily="34" charset="0"/>
              </a:rPr>
              <a:t>section 5 </a:t>
            </a:r>
            <a:r>
              <a:rPr lang="fr-FR" sz="2400" dirty="0">
                <a:solidFill>
                  <a:prstClr val="black"/>
                </a:solidFill>
                <a:cs typeface="Calibri" panose="020F0502020204030204" pitchFamily="34" charset="0"/>
              </a:rPr>
              <a:t>du dossier ressources dont le </a:t>
            </a:r>
            <a:r>
              <a:rPr lang="fr-FR" sz="2400" b="1" dirty="0">
                <a:solidFill>
                  <a:prstClr val="black"/>
                </a:solidFill>
                <a:cs typeface="Calibri" panose="020F0502020204030204" pitchFamily="34" charset="0"/>
              </a:rPr>
              <a:t>site de la Banque Mondiale et celui de l’OCDE </a:t>
            </a:r>
            <a:r>
              <a:rPr lang="fr-FR" sz="2400" dirty="0">
                <a:solidFill>
                  <a:prstClr val="black"/>
                </a:solidFill>
                <a:cs typeface="Calibri" panose="020F0502020204030204" pitchFamily="34" charset="0"/>
              </a:rPr>
              <a:t>pour les données et </a:t>
            </a:r>
            <a:r>
              <a:rPr lang="fr-FR" sz="2400" b="1" dirty="0">
                <a:solidFill>
                  <a:prstClr val="black"/>
                </a:solidFill>
                <a:cs typeface="Calibri" panose="020F0502020204030204" pitchFamily="34" charset="0"/>
              </a:rPr>
              <a:t>section 1 </a:t>
            </a:r>
            <a:r>
              <a:rPr lang="fr-FR" sz="2400" dirty="0">
                <a:solidFill>
                  <a:prstClr val="black"/>
                </a:solidFill>
                <a:cs typeface="Calibri" panose="020F0502020204030204" pitchFamily="34" charset="0"/>
              </a:rPr>
              <a:t>sur les définitions et concepts Genre/sexe et </a:t>
            </a:r>
            <a:r>
              <a:rPr lang="fr-FR" sz="2400" dirty="0" err="1">
                <a:solidFill>
                  <a:prstClr val="black"/>
                </a:solidFill>
                <a:cs typeface="Calibri" panose="020F0502020204030204" pitchFamily="34" charset="0"/>
              </a:rPr>
              <a:t>intersectionnalité</a:t>
            </a:r>
            <a:endParaRPr lang="fr-FR" sz="2400" dirty="0">
              <a:solidFill>
                <a:prstClr val="black"/>
              </a:solidFill>
              <a:cs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2400" dirty="0">
                <a:solidFill>
                  <a:prstClr val="black"/>
                </a:solidFill>
                <a:cs typeface="Calibri" panose="020F0502020204030204" pitchFamily="34" charset="0"/>
              </a:rPr>
              <a:t>(FCM, 2004 dans État des lieux </a:t>
            </a:r>
            <a:r>
              <a:rPr lang="fr-FR" sz="2400" dirty="0" err="1">
                <a:solidFill>
                  <a:prstClr val="black"/>
                </a:solidFill>
                <a:cs typeface="Calibri" panose="020F0502020204030204" pitchFamily="34" charset="0"/>
              </a:rPr>
              <a:t>MTElles</a:t>
            </a:r>
            <a:r>
              <a:rPr lang="fr-FR" sz="2400" dirty="0">
                <a:solidFill>
                  <a:prstClr val="black"/>
                </a:solidFill>
                <a:cs typeface="Calibri" panose="020F0502020204030204" pitchFamily="34" charset="0"/>
              </a:rPr>
              <a:t>, 2018, p.25)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2400" dirty="0">
                <a:solidFill>
                  <a:prstClr val="black"/>
                </a:solidFill>
                <a:cs typeface="Calibri" panose="020F0502020204030204" pitchFamily="34" charset="0"/>
              </a:rPr>
              <a:t>ONU Femmes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2400" dirty="0">
                <a:solidFill>
                  <a:prstClr val="black"/>
                </a:solidFill>
                <a:cs typeface="Calibri" panose="020F0502020204030204" pitchFamily="34" charset="0"/>
              </a:rPr>
              <a:t>Organisation mondiale de la santé (OMS)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2400" dirty="0">
                <a:solidFill>
                  <a:prstClr val="black"/>
                </a:solidFill>
                <a:cs typeface="Calibri" panose="020F0502020204030204" pitchFamily="34" charset="0"/>
              </a:rPr>
              <a:t>Haut-Commissariat aux droits de l'homme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2400" dirty="0">
                <a:solidFill>
                  <a:prstClr val="black"/>
                </a:solidFill>
                <a:cs typeface="Calibri" panose="020F0502020204030204" pitchFamily="34" charset="0"/>
              </a:rPr>
              <a:t>L’ODD 5 en région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2400" dirty="0">
                <a:solidFill>
                  <a:prstClr val="black"/>
                </a:solidFill>
                <a:cs typeface="Calibri" panose="020F0502020204030204" pitchFamily="34" charset="0"/>
              </a:rPr>
              <a:t>(Relais-femmes, 2020)2.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dirty="0">
              <a:solidFill>
                <a:prstClr val="black"/>
              </a:solidFill>
              <a:cs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dirty="0">
              <a:solidFill>
                <a:prstClr val="black"/>
              </a:solidFill>
              <a:cs typeface="Calibri" panose="020F0502020204030204" pitchFamily="34" charset="0"/>
            </a:endParaRPr>
          </a:p>
        </p:txBody>
      </p:sp>
      <p:sp>
        <p:nvSpPr>
          <p:cNvPr id="14" name="TextBox 3">
            <a:extLst>
              <a:ext uri="{FF2B5EF4-FFF2-40B4-BE49-F238E27FC236}">
                <a16:creationId xmlns:a16="http://schemas.microsoft.com/office/drawing/2014/main" id="{2E9C7645-0EFD-B8A3-EBB0-4629088A709C}"/>
              </a:ext>
            </a:extLst>
          </p:cNvPr>
          <p:cNvSpPr txBox="1"/>
          <p:nvPr/>
        </p:nvSpPr>
        <p:spPr>
          <a:xfrm>
            <a:off x="1745572" y="1973508"/>
            <a:ext cx="11284628" cy="67851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5232"/>
              </a:lnSpc>
            </a:pPr>
            <a:r>
              <a:rPr lang="en-US" sz="5566" dirty="0">
                <a:solidFill>
                  <a:srgbClr val="243569"/>
                </a:solidFill>
                <a:latin typeface="Roboto Bold"/>
              </a:rPr>
              <a:t>GENRE ET DEVELOPPEMENT</a:t>
            </a:r>
          </a:p>
        </p:txBody>
      </p:sp>
    </p:spTree>
    <p:extLst>
      <p:ext uri="{BB962C8B-B14F-4D97-AF65-F5344CB8AC3E}">
        <p14:creationId xmlns:p14="http://schemas.microsoft.com/office/powerpoint/2010/main" val="10248990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9F1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10680873" flipH="1">
            <a:off x="-868246" y="-4584497"/>
            <a:ext cx="19262493" cy="7396898"/>
          </a:xfrm>
          <a:custGeom>
            <a:avLst/>
            <a:gdLst/>
            <a:ahLst/>
            <a:cxnLst/>
            <a:rect l="l" t="t" r="r" b="b"/>
            <a:pathLst>
              <a:path w="22222742" h="7722403">
                <a:moveTo>
                  <a:pt x="22222743" y="0"/>
                </a:moveTo>
                <a:lnTo>
                  <a:pt x="0" y="0"/>
                </a:lnTo>
                <a:lnTo>
                  <a:pt x="0" y="7722403"/>
                </a:lnTo>
                <a:lnTo>
                  <a:pt x="22222743" y="7722403"/>
                </a:lnTo>
                <a:lnTo>
                  <a:pt x="22222743" y="0"/>
                </a:lnTo>
                <a:close/>
              </a:path>
            </a:pathLst>
          </a:custGeom>
          <a:blipFill>
            <a:blip r:embed="rId2">
              <a:alphaModFix amt="71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fr-FR"/>
          </a:p>
        </p:txBody>
      </p:sp>
      <p:sp>
        <p:nvSpPr>
          <p:cNvPr id="3" name="TextBox 3"/>
          <p:cNvSpPr txBox="1"/>
          <p:nvPr/>
        </p:nvSpPr>
        <p:spPr>
          <a:xfrm>
            <a:off x="1745572" y="1973508"/>
            <a:ext cx="11284628" cy="67851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5232"/>
              </a:lnSpc>
            </a:pPr>
            <a:r>
              <a:rPr lang="en-US" sz="5566" dirty="0">
                <a:solidFill>
                  <a:srgbClr val="243569"/>
                </a:solidFill>
                <a:latin typeface="Roboto Bold"/>
              </a:rPr>
              <a:t>GENRE ET DEVELOPPEMENT</a:t>
            </a:r>
          </a:p>
        </p:txBody>
      </p:sp>
      <p:grpSp>
        <p:nvGrpSpPr>
          <p:cNvPr id="4" name="Group 4"/>
          <p:cNvGrpSpPr/>
          <p:nvPr/>
        </p:nvGrpSpPr>
        <p:grpSpPr>
          <a:xfrm>
            <a:off x="11420078" y="417633"/>
            <a:ext cx="6145735" cy="1231392"/>
            <a:chOff x="0" y="0"/>
            <a:chExt cx="8194313" cy="1641856"/>
          </a:xfrm>
        </p:grpSpPr>
        <p:sp>
          <p:nvSpPr>
            <p:cNvPr id="5" name="Freeform 5"/>
            <p:cNvSpPr/>
            <p:nvPr/>
          </p:nvSpPr>
          <p:spPr>
            <a:xfrm>
              <a:off x="6682457" y="175135"/>
              <a:ext cx="1430823" cy="954286"/>
            </a:xfrm>
            <a:custGeom>
              <a:avLst/>
              <a:gdLst/>
              <a:ahLst/>
              <a:cxnLst/>
              <a:rect l="l" t="t" r="r" b="b"/>
              <a:pathLst>
                <a:path w="1430823" h="954286">
                  <a:moveTo>
                    <a:pt x="0" y="0"/>
                  </a:moveTo>
                  <a:lnTo>
                    <a:pt x="1430823" y="0"/>
                  </a:lnTo>
                  <a:lnTo>
                    <a:pt x="1430823" y="954285"/>
                  </a:lnTo>
                  <a:lnTo>
                    <a:pt x="0" y="95428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/>
              </a:stretch>
            </a:blipFill>
          </p:spPr>
          <p:txBody>
            <a:bodyPr/>
            <a:lstStyle/>
            <a:p>
              <a:endParaRPr lang="fr-FR"/>
            </a:p>
          </p:txBody>
        </p:sp>
        <p:sp>
          <p:nvSpPr>
            <p:cNvPr id="6" name="Freeform 6"/>
            <p:cNvSpPr/>
            <p:nvPr/>
          </p:nvSpPr>
          <p:spPr>
            <a:xfrm>
              <a:off x="0" y="175135"/>
              <a:ext cx="2573190" cy="1064682"/>
            </a:xfrm>
            <a:custGeom>
              <a:avLst/>
              <a:gdLst/>
              <a:ahLst/>
              <a:cxnLst/>
              <a:rect l="l" t="t" r="r" b="b"/>
              <a:pathLst>
                <a:path w="2573190" h="1064682">
                  <a:moveTo>
                    <a:pt x="0" y="0"/>
                  </a:moveTo>
                  <a:lnTo>
                    <a:pt x="2573190" y="0"/>
                  </a:lnTo>
                  <a:lnTo>
                    <a:pt x="2573190" y="1064682"/>
                  </a:lnTo>
                  <a:lnTo>
                    <a:pt x="0" y="106468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/>
              <a:stretch>
                <a:fillRect/>
              </a:stretch>
            </a:blipFill>
          </p:spPr>
          <p:txBody>
            <a:bodyPr/>
            <a:lstStyle/>
            <a:p>
              <a:endParaRPr lang="fr-FR"/>
            </a:p>
          </p:txBody>
        </p:sp>
        <p:sp>
          <p:nvSpPr>
            <p:cNvPr id="7" name="Freeform 7"/>
            <p:cNvSpPr/>
            <p:nvPr/>
          </p:nvSpPr>
          <p:spPr>
            <a:xfrm>
              <a:off x="2898938" y="0"/>
              <a:ext cx="1451018" cy="1451018"/>
            </a:xfrm>
            <a:custGeom>
              <a:avLst/>
              <a:gdLst/>
              <a:ahLst/>
              <a:cxnLst/>
              <a:rect l="l" t="t" r="r" b="b"/>
              <a:pathLst>
                <a:path w="1451018" h="1451018">
                  <a:moveTo>
                    <a:pt x="0" y="0"/>
                  </a:moveTo>
                  <a:lnTo>
                    <a:pt x="1451019" y="0"/>
                  </a:lnTo>
                  <a:lnTo>
                    <a:pt x="1451019" y="1451018"/>
                  </a:lnTo>
                  <a:lnTo>
                    <a:pt x="0" y="145101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/>
              <a:stretch>
                <a:fillRect/>
              </a:stretch>
            </a:blipFill>
          </p:spPr>
          <p:txBody>
            <a:bodyPr/>
            <a:lstStyle/>
            <a:p>
              <a:endParaRPr lang="fr-FR"/>
            </a:p>
          </p:txBody>
        </p:sp>
        <p:sp>
          <p:nvSpPr>
            <p:cNvPr id="8" name="Freeform 8"/>
            <p:cNvSpPr/>
            <p:nvPr/>
          </p:nvSpPr>
          <p:spPr>
            <a:xfrm>
              <a:off x="4710371" y="0"/>
              <a:ext cx="1451018" cy="1451018"/>
            </a:xfrm>
            <a:custGeom>
              <a:avLst/>
              <a:gdLst/>
              <a:ahLst/>
              <a:cxnLst/>
              <a:rect l="l" t="t" r="r" b="b"/>
              <a:pathLst>
                <a:path w="1451018" h="1451018">
                  <a:moveTo>
                    <a:pt x="0" y="0"/>
                  </a:moveTo>
                  <a:lnTo>
                    <a:pt x="1451018" y="0"/>
                  </a:lnTo>
                  <a:lnTo>
                    <a:pt x="1451018" y="1451018"/>
                  </a:lnTo>
                  <a:lnTo>
                    <a:pt x="0" y="145101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/>
              <a:stretch>
                <a:fillRect/>
              </a:stretch>
            </a:blipFill>
          </p:spPr>
          <p:txBody>
            <a:bodyPr/>
            <a:lstStyle/>
            <a:p>
              <a:endParaRPr lang="fr-FR"/>
            </a:p>
          </p:txBody>
        </p:sp>
        <p:sp>
          <p:nvSpPr>
            <p:cNvPr id="9" name="TextBox 9"/>
            <p:cNvSpPr txBox="1"/>
            <p:nvPr/>
          </p:nvSpPr>
          <p:spPr>
            <a:xfrm>
              <a:off x="6733320" y="1247047"/>
              <a:ext cx="1460993" cy="39480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1187"/>
                </a:lnSpc>
                <a:spcBef>
                  <a:spcPct val="0"/>
                </a:spcBef>
              </a:pPr>
              <a:r>
                <a:rPr lang="en-US" sz="847">
                  <a:solidFill>
                    <a:srgbClr val="FFFFFF"/>
                  </a:solidFill>
                  <a:latin typeface="Montserrat"/>
                </a:rPr>
                <a:t>Cofinancé par l’Union européenne</a:t>
              </a:r>
            </a:p>
          </p:txBody>
        </p:sp>
      </p:grpSp>
      <p:grpSp>
        <p:nvGrpSpPr>
          <p:cNvPr id="10" name="Group 10"/>
          <p:cNvGrpSpPr/>
          <p:nvPr/>
        </p:nvGrpSpPr>
        <p:grpSpPr>
          <a:xfrm>
            <a:off x="1745572" y="374770"/>
            <a:ext cx="3844821" cy="859030"/>
            <a:chOff x="0" y="-57150"/>
            <a:chExt cx="5126428" cy="1145372"/>
          </a:xfrm>
        </p:grpSpPr>
        <p:sp>
          <p:nvSpPr>
            <p:cNvPr id="11" name="TextBox 11"/>
            <p:cNvSpPr txBox="1"/>
            <p:nvPr/>
          </p:nvSpPr>
          <p:spPr>
            <a:xfrm>
              <a:off x="0" y="645024"/>
              <a:ext cx="5126428" cy="44319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just">
                <a:lnSpc>
                  <a:spcPts val="2790"/>
                </a:lnSpc>
                <a:spcBef>
                  <a:spcPct val="0"/>
                </a:spcBef>
              </a:pPr>
              <a:r>
                <a:rPr lang="en-US" sz="1992">
                  <a:solidFill>
                    <a:srgbClr val="FFFFFF"/>
                  </a:solidFill>
                  <a:latin typeface="Montserrat"/>
                </a:rPr>
                <a:t>28 janvier - 1er février 2024</a:t>
              </a:r>
            </a:p>
          </p:txBody>
        </p:sp>
        <p:sp>
          <p:nvSpPr>
            <p:cNvPr id="12" name="TextBox 12"/>
            <p:cNvSpPr txBox="1"/>
            <p:nvPr/>
          </p:nvSpPr>
          <p:spPr>
            <a:xfrm>
              <a:off x="0" y="-57150"/>
              <a:ext cx="3937456" cy="65207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just">
                <a:lnSpc>
                  <a:spcPts val="4146"/>
                </a:lnSpc>
                <a:spcBef>
                  <a:spcPct val="0"/>
                </a:spcBef>
              </a:pPr>
              <a:r>
                <a:rPr lang="en-US" sz="2962">
                  <a:solidFill>
                    <a:srgbClr val="FFFFFF"/>
                  </a:solidFill>
                  <a:latin typeface="Montserrat Bold"/>
                </a:rPr>
                <a:t>NOUAKCHOTT </a:t>
              </a:r>
            </a:p>
          </p:txBody>
        </p:sp>
      </p:grpSp>
      <p:sp>
        <p:nvSpPr>
          <p:cNvPr id="13" name="TextBox 13"/>
          <p:cNvSpPr txBox="1"/>
          <p:nvPr/>
        </p:nvSpPr>
        <p:spPr>
          <a:xfrm>
            <a:off x="1419374" y="2914837"/>
            <a:ext cx="16644706" cy="58548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4476"/>
              </a:lnSpc>
              <a:spcAft>
                <a:spcPts val="800"/>
              </a:spcAft>
            </a:pPr>
            <a:r>
              <a:rPr lang="fr-FR" sz="4762" dirty="0">
                <a:solidFill>
                  <a:srgbClr val="1E9F6C"/>
                </a:solidFill>
                <a:latin typeface="Roboto Bold"/>
              </a:rPr>
              <a:t>Principes Genre</a:t>
            </a:r>
          </a:p>
        </p:txBody>
      </p:sp>
      <p:sp>
        <p:nvSpPr>
          <p:cNvPr id="17" name="Rectangle 16"/>
          <p:cNvSpPr/>
          <p:nvPr/>
        </p:nvSpPr>
        <p:spPr>
          <a:xfrm>
            <a:off x="194405" y="3556908"/>
            <a:ext cx="17594387" cy="21210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marR="3810" indent="-342900" algn="just">
              <a:lnSpc>
                <a:spcPct val="103000"/>
              </a:lnSpc>
              <a:spcAft>
                <a:spcPts val="25"/>
              </a:spcAft>
              <a:buFont typeface="Arial" panose="020B0604020202020204" pitchFamily="34" charset="0"/>
              <a:buChar char="•"/>
            </a:pPr>
            <a:r>
              <a:rPr lang="fr-FR" sz="3000" dirty="0">
                <a:solidFill>
                  <a:srgbClr val="000000"/>
                </a:solidFill>
                <a:ea typeface="Calibri" panose="020F0502020204030204" pitchFamily="34" charset="0"/>
              </a:rPr>
              <a:t> </a:t>
            </a:r>
            <a:r>
              <a:rPr lang="fr-FR" sz="3200" dirty="0">
                <a:solidFill>
                  <a:srgbClr val="000000"/>
                </a:solidFill>
                <a:ea typeface="Calibri" panose="020F0502020204030204" pitchFamily="34" charset="0"/>
              </a:rPr>
              <a:t>Rôles sociaux différenciés dans les différentes sphères en fonction de leur sexe, femme ou homme. </a:t>
            </a:r>
          </a:p>
          <a:p>
            <a:pPr marL="342900" marR="3810" indent="-342900" algn="just">
              <a:lnSpc>
                <a:spcPct val="103000"/>
              </a:lnSpc>
              <a:spcAft>
                <a:spcPts val="25"/>
              </a:spcAft>
              <a:buFont typeface="Arial" panose="020B0604020202020204" pitchFamily="34" charset="0"/>
              <a:buChar char="•"/>
            </a:pPr>
            <a:endParaRPr lang="fr-FR" sz="3200" dirty="0">
              <a:solidFill>
                <a:srgbClr val="000000"/>
              </a:solidFill>
              <a:ea typeface="Calibri" panose="020F0502020204030204" pitchFamily="34" charset="0"/>
            </a:endParaRPr>
          </a:p>
          <a:p>
            <a:pPr marL="342900" marR="3810" indent="-342900" algn="just">
              <a:lnSpc>
                <a:spcPct val="103000"/>
              </a:lnSpc>
              <a:spcAft>
                <a:spcPts val="25"/>
              </a:spcAft>
              <a:buFont typeface="Arial" panose="020B0604020202020204" pitchFamily="34" charset="0"/>
              <a:buChar char="•"/>
            </a:pPr>
            <a:r>
              <a:rPr lang="fr-FR" sz="3200" dirty="0">
                <a:solidFill>
                  <a:srgbClr val="000000"/>
                </a:solidFill>
                <a:ea typeface="Calibri" panose="020F0502020204030204" pitchFamily="34" charset="0"/>
              </a:rPr>
              <a:t>Répartition des rôles et des tâches: fruit d’une construction et de normes sociales variant d’une société à l’autre du Nord comme du Sud, ces rôles différenciés entre femmes et hommes varient aussi.  </a:t>
            </a:r>
          </a:p>
        </p:txBody>
      </p:sp>
      <p:sp>
        <p:nvSpPr>
          <p:cNvPr id="18" name="Rectangle 17"/>
          <p:cNvSpPr/>
          <p:nvPr/>
        </p:nvSpPr>
        <p:spPr>
          <a:xfrm>
            <a:off x="70037" y="5518797"/>
            <a:ext cx="17943065" cy="15917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just">
              <a:lnSpc>
                <a:spcPct val="103000"/>
              </a:lnSpc>
              <a:spcAft>
                <a:spcPts val="25"/>
              </a:spcAft>
              <a:buFont typeface="Arial" panose="020B0604020202020204" pitchFamily="34" charset="0"/>
              <a:buChar char="•"/>
            </a:pPr>
            <a:endParaRPr lang="fr-FR" sz="3200" dirty="0">
              <a:solidFill>
                <a:srgbClr val="000000"/>
              </a:solidFill>
              <a:ea typeface="Calibri" panose="020F0502020204030204" pitchFamily="34" charset="0"/>
            </a:endParaRPr>
          </a:p>
          <a:p>
            <a:pPr marL="457200" indent="-457200" algn="just">
              <a:lnSpc>
                <a:spcPct val="103000"/>
              </a:lnSpc>
              <a:spcAft>
                <a:spcPts val="25"/>
              </a:spcAft>
              <a:buFont typeface="Arial" panose="020B0604020202020204" pitchFamily="34" charset="0"/>
              <a:buChar char="•"/>
            </a:pPr>
            <a:r>
              <a:rPr lang="fr-FR" sz="3200" dirty="0">
                <a:solidFill>
                  <a:srgbClr val="000000"/>
                </a:solidFill>
                <a:ea typeface="Calibri" panose="020F0502020204030204" pitchFamily="34" charset="0"/>
              </a:rPr>
              <a:t>Traditionnellement/ Femmes:  tâches dites reproductives, tâches domestiques, éducation et soin des enfants, de la famille;  Hommes taches dites productives, génératrices de revenus. </a:t>
            </a:r>
            <a:endParaRPr lang="fr-FR" sz="3200" dirty="0">
              <a:solidFill>
                <a:prstClr val="black"/>
              </a:solidFill>
              <a:latin typeface="Century Gothic" panose="020B0502020202020204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38098" y="7120448"/>
            <a:ext cx="17906999" cy="31354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marR="1270" indent="-342900" algn="just">
              <a:lnSpc>
                <a:spcPct val="103000"/>
              </a:lnSpc>
              <a:spcAft>
                <a:spcPts val="25"/>
              </a:spcAft>
              <a:buFont typeface="Arial" panose="020B0604020202020204" pitchFamily="34" charset="0"/>
              <a:buChar char="•"/>
            </a:pPr>
            <a:endParaRPr lang="fr-FR" sz="3200" dirty="0">
              <a:solidFill>
                <a:srgbClr val="000000"/>
              </a:solidFill>
              <a:ea typeface="Calibri" panose="020F0502020204030204" pitchFamily="34" charset="0"/>
            </a:endParaRPr>
          </a:p>
          <a:p>
            <a:pPr marL="342900" marR="1270" indent="-342900" algn="just">
              <a:lnSpc>
                <a:spcPct val="103000"/>
              </a:lnSpc>
              <a:spcAft>
                <a:spcPts val="25"/>
              </a:spcAft>
              <a:buFont typeface="Arial" panose="020B0604020202020204" pitchFamily="34" charset="0"/>
              <a:buChar char="•"/>
            </a:pPr>
            <a:r>
              <a:rPr lang="fr-FR" sz="3200" dirty="0">
                <a:solidFill>
                  <a:srgbClr val="000000"/>
                </a:solidFill>
                <a:ea typeface="Calibri" panose="020F0502020204030204" pitchFamily="34" charset="0"/>
              </a:rPr>
              <a:t>Les attitudes et les comportements des genres sont appris et non figés dans le temps: peuvent être modifiés avec le temps et l’évolution des sociétés. </a:t>
            </a:r>
          </a:p>
          <a:p>
            <a:pPr marL="342900" marR="1270" indent="-342900" algn="just">
              <a:lnSpc>
                <a:spcPct val="103000"/>
              </a:lnSpc>
              <a:spcAft>
                <a:spcPts val="25"/>
              </a:spcAft>
              <a:buFont typeface="Arial" panose="020B0604020202020204" pitchFamily="34" charset="0"/>
              <a:buChar char="•"/>
            </a:pPr>
            <a:endParaRPr lang="fr-FR" sz="3200" dirty="0">
              <a:solidFill>
                <a:srgbClr val="000000"/>
              </a:solidFill>
              <a:ea typeface="Calibri" panose="020F0502020204030204" pitchFamily="34" charset="0"/>
            </a:endParaRPr>
          </a:p>
          <a:p>
            <a:pPr marL="342900" marR="1270" indent="-342900" algn="just">
              <a:lnSpc>
                <a:spcPct val="103000"/>
              </a:lnSpc>
              <a:spcAft>
                <a:spcPts val="25"/>
              </a:spcAft>
              <a:buFont typeface="Arial" panose="020B0604020202020204" pitchFamily="34" charset="0"/>
              <a:buChar char="•"/>
            </a:pPr>
            <a:r>
              <a:rPr lang="fr-FR" sz="3200" dirty="0">
                <a:solidFill>
                  <a:srgbClr val="000000"/>
                </a:solidFill>
                <a:ea typeface="Calibri" panose="020F0502020204030204" pitchFamily="34" charset="0"/>
              </a:rPr>
              <a:t>Les systèmes de différenciation sociale: le statut politique, la classe, l’origine ethnique, les handicaps, l’âge et plusieurs autres facteurs, modifient également ces rôles. </a:t>
            </a:r>
            <a:endParaRPr lang="fr-FR" sz="3200" dirty="0">
              <a:solidFill>
                <a:prstClr val="black"/>
              </a:solidFill>
              <a:latin typeface="Century Gothic" panose="020B0502020202020204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9F1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10680873" flipH="1">
            <a:off x="-1369644" y="-4860266"/>
            <a:ext cx="22222742" cy="7722403"/>
          </a:xfrm>
          <a:custGeom>
            <a:avLst/>
            <a:gdLst/>
            <a:ahLst/>
            <a:cxnLst/>
            <a:rect l="l" t="t" r="r" b="b"/>
            <a:pathLst>
              <a:path w="22222742" h="7722403">
                <a:moveTo>
                  <a:pt x="22222743" y="0"/>
                </a:moveTo>
                <a:lnTo>
                  <a:pt x="0" y="0"/>
                </a:lnTo>
                <a:lnTo>
                  <a:pt x="0" y="7722403"/>
                </a:lnTo>
                <a:lnTo>
                  <a:pt x="22222743" y="7722403"/>
                </a:lnTo>
                <a:lnTo>
                  <a:pt x="22222743" y="0"/>
                </a:lnTo>
                <a:close/>
              </a:path>
            </a:pathLst>
          </a:custGeom>
          <a:blipFill>
            <a:blip r:embed="rId2">
              <a:alphaModFix amt="71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fr-FR"/>
          </a:p>
        </p:txBody>
      </p:sp>
      <p:grpSp>
        <p:nvGrpSpPr>
          <p:cNvPr id="4" name="Group 4"/>
          <p:cNvGrpSpPr/>
          <p:nvPr/>
        </p:nvGrpSpPr>
        <p:grpSpPr>
          <a:xfrm>
            <a:off x="11420078" y="417633"/>
            <a:ext cx="6145735" cy="1231392"/>
            <a:chOff x="0" y="0"/>
            <a:chExt cx="8194313" cy="1641856"/>
          </a:xfrm>
        </p:grpSpPr>
        <p:sp>
          <p:nvSpPr>
            <p:cNvPr id="5" name="Freeform 5"/>
            <p:cNvSpPr/>
            <p:nvPr/>
          </p:nvSpPr>
          <p:spPr>
            <a:xfrm>
              <a:off x="6682457" y="175135"/>
              <a:ext cx="1430823" cy="954286"/>
            </a:xfrm>
            <a:custGeom>
              <a:avLst/>
              <a:gdLst/>
              <a:ahLst/>
              <a:cxnLst/>
              <a:rect l="l" t="t" r="r" b="b"/>
              <a:pathLst>
                <a:path w="1430823" h="954286">
                  <a:moveTo>
                    <a:pt x="0" y="0"/>
                  </a:moveTo>
                  <a:lnTo>
                    <a:pt x="1430823" y="0"/>
                  </a:lnTo>
                  <a:lnTo>
                    <a:pt x="1430823" y="954285"/>
                  </a:lnTo>
                  <a:lnTo>
                    <a:pt x="0" y="95428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/>
              </a:stretch>
            </a:blipFill>
          </p:spPr>
          <p:txBody>
            <a:bodyPr/>
            <a:lstStyle/>
            <a:p>
              <a:endParaRPr lang="fr-FR"/>
            </a:p>
          </p:txBody>
        </p:sp>
        <p:sp>
          <p:nvSpPr>
            <p:cNvPr id="6" name="Freeform 6"/>
            <p:cNvSpPr/>
            <p:nvPr/>
          </p:nvSpPr>
          <p:spPr>
            <a:xfrm>
              <a:off x="0" y="175135"/>
              <a:ext cx="2573190" cy="1064682"/>
            </a:xfrm>
            <a:custGeom>
              <a:avLst/>
              <a:gdLst/>
              <a:ahLst/>
              <a:cxnLst/>
              <a:rect l="l" t="t" r="r" b="b"/>
              <a:pathLst>
                <a:path w="2573190" h="1064682">
                  <a:moveTo>
                    <a:pt x="0" y="0"/>
                  </a:moveTo>
                  <a:lnTo>
                    <a:pt x="2573190" y="0"/>
                  </a:lnTo>
                  <a:lnTo>
                    <a:pt x="2573190" y="1064682"/>
                  </a:lnTo>
                  <a:lnTo>
                    <a:pt x="0" y="106468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/>
              <a:stretch>
                <a:fillRect/>
              </a:stretch>
            </a:blipFill>
          </p:spPr>
          <p:txBody>
            <a:bodyPr/>
            <a:lstStyle/>
            <a:p>
              <a:endParaRPr lang="fr-FR"/>
            </a:p>
          </p:txBody>
        </p:sp>
        <p:sp>
          <p:nvSpPr>
            <p:cNvPr id="7" name="Freeform 7"/>
            <p:cNvSpPr/>
            <p:nvPr/>
          </p:nvSpPr>
          <p:spPr>
            <a:xfrm>
              <a:off x="2898938" y="0"/>
              <a:ext cx="1451018" cy="1451018"/>
            </a:xfrm>
            <a:custGeom>
              <a:avLst/>
              <a:gdLst/>
              <a:ahLst/>
              <a:cxnLst/>
              <a:rect l="l" t="t" r="r" b="b"/>
              <a:pathLst>
                <a:path w="1451018" h="1451018">
                  <a:moveTo>
                    <a:pt x="0" y="0"/>
                  </a:moveTo>
                  <a:lnTo>
                    <a:pt x="1451019" y="0"/>
                  </a:lnTo>
                  <a:lnTo>
                    <a:pt x="1451019" y="1451018"/>
                  </a:lnTo>
                  <a:lnTo>
                    <a:pt x="0" y="145101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/>
              <a:stretch>
                <a:fillRect/>
              </a:stretch>
            </a:blipFill>
          </p:spPr>
          <p:txBody>
            <a:bodyPr/>
            <a:lstStyle/>
            <a:p>
              <a:endParaRPr lang="fr-FR"/>
            </a:p>
          </p:txBody>
        </p:sp>
        <p:sp>
          <p:nvSpPr>
            <p:cNvPr id="8" name="Freeform 8"/>
            <p:cNvSpPr/>
            <p:nvPr/>
          </p:nvSpPr>
          <p:spPr>
            <a:xfrm>
              <a:off x="4710371" y="0"/>
              <a:ext cx="1451018" cy="1451018"/>
            </a:xfrm>
            <a:custGeom>
              <a:avLst/>
              <a:gdLst/>
              <a:ahLst/>
              <a:cxnLst/>
              <a:rect l="l" t="t" r="r" b="b"/>
              <a:pathLst>
                <a:path w="1451018" h="1451018">
                  <a:moveTo>
                    <a:pt x="0" y="0"/>
                  </a:moveTo>
                  <a:lnTo>
                    <a:pt x="1451018" y="0"/>
                  </a:lnTo>
                  <a:lnTo>
                    <a:pt x="1451018" y="1451018"/>
                  </a:lnTo>
                  <a:lnTo>
                    <a:pt x="0" y="145101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/>
              <a:stretch>
                <a:fillRect/>
              </a:stretch>
            </a:blipFill>
          </p:spPr>
          <p:txBody>
            <a:bodyPr/>
            <a:lstStyle/>
            <a:p>
              <a:endParaRPr lang="fr-FR"/>
            </a:p>
          </p:txBody>
        </p:sp>
        <p:sp>
          <p:nvSpPr>
            <p:cNvPr id="9" name="TextBox 9"/>
            <p:cNvSpPr txBox="1"/>
            <p:nvPr/>
          </p:nvSpPr>
          <p:spPr>
            <a:xfrm>
              <a:off x="6733320" y="1247047"/>
              <a:ext cx="1460993" cy="39480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1187"/>
                </a:lnSpc>
                <a:spcBef>
                  <a:spcPct val="0"/>
                </a:spcBef>
              </a:pPr>
              <a:r>
                <a:rPr lang="en-US" sz="847">
                  <a:solidFill>
                    <a:srgbClr val="FFFFFF"/>
                  </a:solidFill>
                  <a:latin typeface="Montserrat"/>
                </a:rPr>
                <a:t>Cofinancé par l’Union européenne</a:t>
              </a:r>
            </a:p>
          </p:txBody>
        </p:sp>
      </p:grpSp>
      <p:grpSp>
        <p:nvGrpSpPr>
          <p:cNvPr id="10" name="Group 10"/>
          <p:cNvGrpSpPr/>
          <p:nvPr/>
        </p:nvGrpSpPr>
        <p:grpSpPr>
          <a:xfrm>
            <a:off x="1745572" y="374770"/>
            <a:ext cx="3844821" cy="859030"/>
            <a:chOff x="0" y="-57150"/>
            <a:chExt cx="5126428" cy="1145372"/>
          </a:xfrm>
        </p:grpSpPr>
        <p:sp>
          <p:nvSpPr>
            <p:cNvPr id="11" name="TextBox 11"/>
            <p:cNvSpPr txBox="1"/>
            <p:nvPr/>
          </p:nvSpPr>
          <p:spPr>
            <a:xfrm>
              <a:off x="0" y="645024"/>
              <a:ext cx="5126428" cy="44319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just">
                <a:lnSpc>
                  <a:spcPts val="2790"/>
                </a:lnSpc>
                <a:spcBef>
                  <a:spcPct val="0"/>
                </a:spcBef>
              </a:pPr>
              <a:r>
                <a:rPr lang="en-US" sz="1992" dirty="0">
                  <a:solidFill>
                    <a:srgbClr val="FFFFFF"/>
                  </a:solidFill>
                  <a:latin typeface="Montserrat"/>
                </a:rPr>
                <a:t>28 </a:t>
              </a:r>
              <a:r>
                <a:rPr lang="en-US" sz="1992" dirty="0" err="1">
                  <a:solidFill>
                    <a:srgbClr val="FFFFFF"/>
                  </a:solidFill>
                  <a:latin typeface="Montserrat"/>
                </a:rPr>
                <a:t>janvier</a:t>
              </a:r>
              <a:r>
                <a:rPr lang="en-US" sz="1992" dirty="0">
                  <a:solidFill>
                    <a:srgbClr val="FFFFFF"/>
                  </a:solidFill>
                  <a:latin typeface="Montserrat"/>
                </a:rPr>
                <a:t> - 1er </a:t>
              </a:r>
              <a:r>
                <a:rPr lang="en-US" sz="1992" dirty="0" err="1">
                  <a:solidFill>
                    <a:srgbClr val="FFFFFF"/>
                  </a:solidFill>
                  <a:latin typeface="Montserrat"/>
                </a:rPr>
                <a:t>février</a:t>
              </a:r>
              <a:r>
                <a:rPr lang="en-US" sz="1992" dirty="0">
                  <a:solidFill>
                    <a:srgbClr val="FFFFFF"/>
                  </a:solidFill>
                  <a:latin typeface="Montserrat"/>
                </a:rPr>
                <a:t> 2024</a:t>
              </a:r>
            </a:p>
          </p:txBody>
        </p:sp>
        <p:sp>
          <p:nvSpPr>
            <p:cNvPr id="12" name="TextBox 12"/>
            <p:cNvSpPr txBox="1"/>
            <p:nvPr/>
          </p:nvSpPr>
          <p:spPr>
            <a:xfrm>
              <a:off x="0" y="-57150"/>
              <a:ext cx="3937456" cy="65207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just">
                <a:lnSpc>
                  <a:spcPts val="4146"/>
                </a:lnSpc>
                <a:spcBef>
                  <a:spcPct val="0"/>
                </a:spcBef>
              </a:pPr>
              <a:r>
                <a:rPr lang="en-US" sz="2962">
                  <a:solidFill>
                    <a:srgbClr val="FFFFFF"/>
                  </a:solidFill>
                  <a:latin typeface="Montserrat Bold"/>
                </a:rPr>
                <a:t>NOUAKCHOTT </a:t>
              </a:r>
            </a:p>
          </p:txBody>
        </p:sp>
      </p:grpSp>
      <p:sp>
        <p:nvSpPr>
          <p:cNvPr id="16" name="Espace réservé du texte 4">
            <a:extLst>
              <a:ext uri="{FF2B5EF4-FFF2-40B4-BE49-F238E27FC236}">
                <a16:creationId xmlns:a16="http://schemas.microsoft.com/office/drawing/2014/main" id="{0A6746F4-104E-FD36-3AE3-CED5AD1D55D8}"/>
              </a:ext>
            </a:extLst>
          </p:cNvPr>
          <p:cNvSpPr txBox="1">
            <a:spLocks/>
          </p:cNvSpPr>
          <p:nvPr/>
        </p:nvSpPr>
        <p:spPr>
          <a:xfrm>
            <a:off x="152400" y="3087905"/>
            <a:ext cx="17830800" cy="5286748"/>
          </a:xfrm>
          <a:prstGeom prst="rect">
            <a:avLst/>
          </a:prstGeom>
          <a:noFill/>
        </p:spPr>
        <p:txBody>
          <a:bodyPr vert="horz" lIns="91440" tIns="45720" rIns="91440" bIns="45720" rtlCol="0">
            <a:noAutofit/>
          </a:bodyPr>
          <a:lstStyle>
            <a:lvl1pPr marL="285750" indent="-285750" algn="l" defTabSz="914400" rtl="0" eaLnBrk="1" latinLnBrk="0" hangingPunct="1">
              <a:lnSpc>
                <a:spcPct val="90000"/>
              </a:lnSpc>
              <a:spcBef>
                <a:spcPts val="0"/>
              </a:spcBef>
              <a:buClr>
                <a:srgbClr val="970562"/>
              </a:buClr>
              <a:buSzPct val="100000"/>
              <a:buFont typeface="Wingdings 2" panose="05020102010507070707" pitchFamily="18" charset="2"/>
              <a:buChar char=""/>
              <a:tabLst>
                <a:tab pos="268288" algn="l"/>
              </a:tabLst>
              <a:defRPr lang="fr-FR" sz="20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0"/>
              </a:spcBef>
              <a:buClr>
                <a:srgbClr val="687690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0"/>
              </a:spcBef>
              <a:buClrTx/>
              <a:buFont typeface="Calibri" panose="020F0502020204030204" pitchFamily="34" charset="0"/>
              <a:buChar char="₋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0"/>
              </a:spcBef>
              <a:buClrTx/>
              <a:buFont typeface="Arial" panose="020B0604020202020204" pitchFamily="34" charset="0"/>
              <a:buChar char="•"/>
              <a:defRPr sz="12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  <a:defRPr/>
            </a:pPr>
            <a:endParaRPr lang="fr-FR" sz="3000" b="1" dirty="0">
              <a:solidFill>
                <a:sysClr val="windowText" lastClr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  <a:defRPr/>
            </a:pPr>
            <a:r>
              <a:rPr lang="fr-FR" sz="3200" dirty="0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À</a:t>
            </a:r>
            <a:r>
              <a:rPr lang="fr-FR" sz="3200" b="1" dirty="0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r-FR" sz="3200" dirty="0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la suite des fortes mobilisations féministes des années 1970 </a:t>
            </a:r>
          </a:p>
          <a:p>
            <a:pPr>
              <a:buFont typeface="Wingdings" panose="05000000000000000000" pitchFamily="2" charset="2"/>
              <a:buChar char="§"/>
              <a:defRPr/>
            </a:pPr>
            <a:r>
              <a:rPr lang="fr-FR" sz="3200" dirty="0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l’Accord de Paris (COP21), notamment dans son préambule </a:t>
            </a:r>
          </a:p>
          <a:p>
            <a:pPr>
              <a:buFont typeface="Wingdings" panose="05000000000000000000" pitchFamily="2" charset="2"/>
              <a:buChar char="§"/>
              <a:defRPr/>
            </a:pPr>
            <a:endParaRPr lang="fr-FR" sz="3200" dirty="0">
              <a:solidFill>
                <a:sysClr val="windowText" lastClr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buFont typeface="Wingdings" panose="05000000000000000000" pitchFamily="2" charset="2"/>
              <a:buChar char="§"/>
              <a:defRPr/>
            </a:pPr>
            <a:r>
              <a:rPr lang="fr-FR" sz="3200" dirty="0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Le Sommet du Millénaire (2000), OMD clarifie les principes d’intégration de tous les êtres humains au centre de tous les programmes </a:t>
            </a:r>
          </a:p>
          <a:p>
            <a:pPr>
              <a:buFont typeface="Wingdings" panose="05000000000000000000" pitchFamily="2" charset="2"/>
              <a:buChar char="§"/>
              <a:defRPr/>
            </a:pPr>
            <a:endParaRPr lang="fr-FR" sz="3200" dirty="0">
              <a:solidFill>
                <a:sysClr val="windowText" lastClr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buFont typeface="Wingdings" panose="05000000000000000000" pitchFamily="2" charset="2"/>
              <a:buChar char="§"/>
              <a:defRPr/>
            </a:pPr>
            <a:r>
              <a:rPr lang="fr-FR" sz="3200" dirty="0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Résolutions « Femmes, paix et sécurité » adoptées par le Conseil de sécurité des Nations Unies depuis 2000,</a:t>
            </a:r>
          </a:p>
          <a:p>
            <a:pPr marL="0" indent="0">
              <a:buNone/>
              <a:defRPr/>
            </a:pPr>
            <a:endParaRPr lang="fr-FR" sz="3200" dirty="0">
              <a:solidFill>
                <a:sysClr val="windowText" lastClr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buFont typeface="Wingdings" panose="05000000000000000000" pitchFamily="2" charset="2"/>
              <a:buChar char="§"/>
              <a:defRPr/>
            </a:pPr>
            <a:r>
              <a:rPr lang="fr-FR" sz="3200" dirty="0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L’Agenda 2030 avec les 17 Objectifs du Développement Durable (2015): universalité et la transversalité</a:t>
            </a:r>
          </a:p>
          <a:p>
            <a:pPr marL="0" indent="0">
              <a:buNone/>
              <a:defRPr/>
            </a:pPr>
            <a:endParaRPr lang="fr-FR" sz="3200" dirty="0">
              <a:solidFill>
                <a:sysClr val="windowText" lastClr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buFont typeface="Wingdings" panose="05000000000000000000" pitchFamily="2" charset="2"/>
              <a:buChar char="§"/>
              <a:defRPr/>
            </a:pPr>
            <a:r>
              <a:rPr lang="fr-FR" sz="3200" dirty="0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La Stratégie de la Francophonie pour l’égalité entre les femmes et les hommes : actions spécifiques et complémentaires au sein des Parlements, des Universités, des médias et des autorités locales</a:t>
            </a:r>
          </a:p>
          <a:p>
            <a:pPr marL="0" indent="0">
              <a:buNone/>
              <a:defRPr/>
            </a:pPr>
            <a:endParaRPr lang="fr-FR" sz="3200" dirty="0">
              <a:solidFill>
                <a:sysClr val="windowText" lastClr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buFont typeface="Wingdings" panose="05000000000000000000" pitchFamily="2" charset="2"/>
              <a:buChar char="§"/>
              <a:defRPr/>
            </a:pPr>
            <a:r>
              <a:rPr lang="fr-FR" sz="3200" dirty="0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L’égalité femmes-hommes est un axe transversal de la programmation stratégique de l’AIMF.</a:t>
            </a:r>
          </a:p>
          <a:p>
            <a:pPr marL="0" indent="0">
              <a:buNone/>
              <a:defRPr/>
            </a:pPr>
            <a:r>
              <a:rPr lang="fr-FR" sz="3200" dirty="0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L’AIMF a élaboré en 2020 un </a:t>
            </a:r>
            <a:r>
              <a:rPr lang="fr-FR" sz="3200" dirty="0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  <a:hlinkClick r:id="rId8"/>
              </a:rPr>
              <a:t>guide pratique</a:t>
            </a:r>
            <a:r>
              <a:rPr lang="fr-FR" sz="3200" dirty="0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 marL="0" indent="0">
              <a:buNone/>
              <a:defRPr/>
            </a:pPr>
            <a:endParaRPr lang="fr-FR" sz="2800" dirty="0">
              <a:solidFill>
                <a:sysClr val="windowText" lastClr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defRPr/>
            </a:pPr>
            <a:endParaRPr lang="fr-FR" sz="2800" dirty="0">
              <a:solidFill>
                <a:sysClr val="windowText" lastClr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7" name="TextBox 3">
            <a:extLst>
              <a:ext uri="{FF2B5EF4-FFF2-40B4-BE49-F238E27FC236}">
                <a16:creationId xmlns:a16="http://schemas.microsoft.com/office/drawing/2014/main" id="{740177C3-38F8-A518-DF85-0AB9B1090C09}"/>
              </a:ext>
            </a:extLst>
          </p:cNvPr>
          <p:cNvSpPr txBox="1"/>
          <p:nvPr/>
        </p:nvSpPr>
        <p:spPr>
          <a:xfrm>
            <a:off x="1745572" y="1973508"/>
            <a:ext cx="11284628" cy="67851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5232"/>
              </a:lnSpc>
            </a:pPr>
            <a:r>
              <a:rPr lang="en-US" sz="5566" dirty="0">
                <a:solidFill>
                  <a:srgbClr val="243569"/>
                </a:solidFill>
                <a:latin typeface="Roboto Bold"/>
              </a:rPr>
              <a:t>GENRE ET DEVELOPPEMENT</a:t>
            </a:r>
          </a:p>
        </p:txBody>
      </p:sp>
      <p:sp>
        <p:nvSpPr>
          <p:cNvPr id="18" name="TextBox 13">
            <a:extLst>
              <a:ext uri="{FF2B5EF4-FFF2-40B4-BE49-F238E27FC236}">
                <a16:creationId xmlns:a16="http://schemas.microsoft.com/office/drawing/2014/main" id="{1C40F7A0-DDD4-37B4-03B6-8DAA84F97B37}"/>
              </a:ext>
            </a:extLst>
          </p:cNvPr>
          <p:cNvSpPr txBox="1"/>
          <p:nvPr/>
        </p:nvSpPr>
        <p:spPr>
          <a:xfrm>
            <a:off x="1643294" y="2755263"/>
            <a:ext cx="16644706" cy="58548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4476"/>
              </a:lnSpc>
              <a:spcAft>
                <a:spcPts val="800"/>
              </a:spcAft>
            </a:pPr>
            <a:r>
              <a:rPr lang="fr-FR" sz="4762" dirty="0">
                <a:solidFill>
                  <a:srgbClr val="1E9F6C"/>
                </a:solidFill>
                <a:latin typeface="Roboto Bold"/>
              </a:rPr>
              <a:t>Engagements internationaux</a:t>
            </a:r>
          </a:p>
        </p:txBody>
      </p:sp>
    </p:spTree>
    <p:extLst>
      <p:ext uri="{BB962C8B-B14F-4D97-AF65-F5344CB8AC3E}">
        <p14:creationId xmlns:p14="http://schemas.microsoft.com/office/powerpoint/2010/main" val="128021531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9F1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10680873" flipH="1">
            <a:off x="-1369644" y="-4860266"/>
            <a:ext cx="22222742" cy="7722403"/>
          </a:xfrm>
          <a:custGeom>
            <a:avLst/>
            <a:gdLst/>
            <a:ahLst/>
            <a:cxnLst/>
            <a:rect l="l" t="t" r="r" b="b"/>
            <a:pathLst>
              <a:path w="22222742" h="7722403">
                <a:moveTo>
                  <a:pt x="22222743" y="0"/>
                </a:moveTo>
                <a:lnTo>
                  <a:pt x="0" y="0"/>
                </a:lnTo>
                <a:lnTo>
                  <a:pt x="0" y="7722403"/>
                </a:lnTo>
                <a:lnTo>
                  <a:pt x="22222743" y="7722403"/>
                </a:lnTo>
                <a:lnTo>
                  <a:pt x="22222743" y="0"/>
                </a:lnTo>
                <a:close/>
              </a:path>
            </a:pathLst>
          </a:custGeom>
          <a:blipFill>
            <a:blip r:embed="rId2">
              <a:alphaModFix amt="71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fr-FR"/>
          </a:p>
        </p:txBody>
      </p:sp>
      <p:grpSp>
        <p:nvGrpSpPr>
          <p:cNvPr id="4" name="Group 4"/>
          <p:cNvGrpSpPr/>
          <p:nvPr/>
        </p:nvGrpSpPr>
        <p:grpSpPr>
          <a:xfrm>
            <a:off x="11420078" y="417633"/>
            <a:ext cx="6145735" cy="1231392"/>
            <a:chOff x="0" y="0"/>
            <a:chExt cx="8194313" cy="1641856"/>
          </a:xfrm>
        </p:grpSpPr>
        <p:sp>
          <p:nvSpPr>
            <p:cNvPr id="5" name="Freeform 5"/>
            <p:cNvSpPr/>
            <p:nvPr/>
          </p:nvSpPr>
          <p:spPr>
            <a:xfrm>
              <a:off x="6682457" y="175135"/>
              <a:ext cx="1430823" cy="954286"/>
            </a:xfrm>
            <a:custGeom>
              <a:avLst/>
              <a:gdLst/>
              <a:ahLst/>
              <a:cxnLst/>
              <a:rect l="l" t="t" r="r" b="b"/>
              <a:pathLst>
                <a:path w="1430823" h="954286">
                  <a:moveTo>
                    <a:pt x="0" y="0"/>
                  </a:moveTo>
                  <a:lnTo>
                    <a:pt x="1430823" y="0"/>
                  </a:lnTo>
                  <a:lnTo>
                    <a:pt x="1430823" y="954285"/>
                  </a:lnTo>
                  <a:lnTo>
                    <a:pt x="0" y="95428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/>
              </a:stretch>
            </a:blipFill>
          </p:spPr>
          <p:txBody>
            <a:bodyPr/>
            <a:lstStyle/>
            <a:p>
              <a:endParaRPr lang="fr-FR"/>
            </a:p>
          </p:txBody>
        </p:sp>
        <p:sp>
          <p:nvSpPr>
            <p:cNvPr id="6" name="Freeform 6"/>
            <p:cNvSpPr/>
            <p:nvPr/>
          </p:nvSpPr>
          <p:spPr>
            <a:xfrm>
              <a:off x="0" y="175135"/>
              <a:ext cx="2573190" cy="1064682"/>
            </a:xfrm>
            <a:custGeom>
              <a:avLst/>
              <a:gdLst/>
              <a:ahLst/>
              <a:cxnLst/>
              <a:rect l="l" t="t" r="r" b="b"/>
              <a:pathLst>
                <a:path w="2573190" h="1064682">
                  <a:moveTo>
                    <a:pt x="0" y="0"/>
                  </a:moveTo>
                  <a:lnTo>
                    <a:pt x="2573190" y="0"/>
                  </a:lnTo>
                  <a:lnTo>
                    <a:pt x="2573190" y="1064682"/>
                  </a:lnTo>
                  <a:lnTo>
                    <a:pt x="0" y="106468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/>
              <a:stretch>
                <a:fillRect/>
              </a:stretch>
            </a:blipFill>
          </p:spPr>
          <p:txBody>
            <a:bodyPr/>
            <a:lstStyle/>
            <a:p>
              <a:endParaRPr lang="fr-FR"/>
            </a:p>
          </p:txBody>
        </p:sp>
        <p:sp>
          <p:nvSpPr>
            <p:cNvPr id="7" name="Freeform 7"/>
            <p:cNvSpPr/>
            <p:nvPr/>
          </p:nvSpPr>
          <p:spPr>
            <a:xfrm>
              <a:off x="2898938" y="0"/>
              <a:ext cx="1451018" cy="1451018"/>
            </a:xfrm>
            <a:custGeom>
              <a:avLst/>
              <a:gdLst/>
              <a:ahLst/>
              <a:cxnLst/>
              <a:rect l="l" t="t" r="r" b="b"/>
              <a:pathLst>
                <a:path w="1451018" h="1451018">
                  <a:moveTo>
                    <a:pt x="0" y="0"/>
                  </a:moveTo>
                  <a:lnTo>
                    <a:pt x="1451019" y="0"/>
                  </a:lnTo>
                  <a:lnTo>
                    <a:pt x="1451019" y="1451018"/>
                  </a:lnTo>
                  <a:lnTo>
                    <a:pt x="0" y="145101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/>
              <a:stretch>
                <a:fillRect/>
              </a:stretch>
            </a:blipFill>
          </p:spPr>
          <p:txBody>
            <a:bodyPr/>
            <a:lstStyle/>
            <a:p>
              <a:endParaRPr lang="fr-FR"/>
            </a:p>
          </p:txBody>
        </p:sp>
        <p:sp>
          <p:nvSpPr>
            <p:cNvPr id="8" name="Freeform 8"/>
            <p:cNvSpPr/>
            <p:nvPr/>
          </p:nvSpPr>
          <p:spPr>
            <a:xfrm>
              <a:off x="4710371" y="0"/>
              <a:ext cx="1451018" cy="1451018"/>
            </a:xfrm>
            <a:custGeom>
              <a:avLst/>
              <a:gdLst/>
              <a:ahLst/>
              <a:cxnLst/>
              <a:rect l="l" t="t" r="r" b="b"/>
              <a:pathLst>
                <a:path w="1451018" h="1451018">
                  <a:moveTo>
                    <a:pt x="0" y="0"/>
                  </a:moveTo>
                  <a:lnTo>
                    <a:pt x="1451018" y="0"/>
                  </a:lnTo>
                  <a:lnTo>
                    <a:pt x="1451018" y="1451018"/>
                  </a:lnTo>
                  <a:lnTo>
                    <a:pt x="0" y="145101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/>
              <a:stretch>
                <a:fillRect/>
              </a:stretch>
            </a:blipFill>
          </p:spPr>
          <p:txBody>
            <a:bodyPr/>
            <a:lstStyle/>
            <a:p>
              <a:endParaRPr lang="fr-FR"/>
            </a:p>
          </p:txBody>
        </p:sp>
        <p:sp>
          <p:nvSpPr>
            <p:cNvPr id="9" name="TextBox 9"/>
            <p:cNvSpPr txBox="1"/>
            <p:nvPr/>
          </p:nvSpPr>
          <p:spPr>
            <a:xfrm>
              <a:off x="6733320" y="1247047"/>
              <a:ext cx="1460993" cy="39480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1187"/>
                </a:lnSpc>
                <a:spcBef>
                  <a:spcPct val="0"/>
                </a:spcBef>
              </a:pPr>
              <a:r>
                <a:rPr lang="en-US" sz="847">
                  <a:solidFill>
                    <a:srgbClr val="FFFFFF"/>
                  </a:solidFill>
                  <a:latin typeface="Montserrat"/>
                </a:rPr>
                <a:t>Cofinancé par l’Union européenne</a:t>
              </a:r>
            </a:p>
          </p:txBody>
        </p:sp>
      </p:grpSp>
      <p:grpSp>
        <p:nvGrpSpPr>
          <p:cNvPr id="10" name="Group 10"/>
          <p:cNvGrpSpPr/>
          <p:nvPr/>
        </p:nvGrpSpPr>
        <p:grpSpPr>
          <a:xfrm>
            <a:off x="1745572" y="374770"/>
            <a:ext cx="3844821" cy="859030"/>
            <a:chOff x="0" y="-57150"/>
            <a:chExt cx="5126428" cy="1145372"/>
          </a:xfrm>
        </p:grpSpPr>
        <p:sp>
          <p:nvSpPr>
            <p:cNvPr id="11" name="TextBox 11"/>
            <p:cNvSpPr txBox="1"/>
            <p:nvPr/>
          </p:nvSpPr>
          <p:spPr>
            <a:xfrm>
              <a:off x="0" y="645024"/>
              <a:ext cx="5126428" cy="44319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just">
                <a:lnSpc>
                  <a:spcPts val="2790"/>
                </a:lnSpc>
                <a:spcBef>
                  <a:spcPct val="0"/>
                </a:spcBef>
              </a:pPr>
              <a:r>
                <a:rPr lang="en-US" sz="1992" dirty="0">
                  <a:solidFill>
                    <a:srgbClr val="FFFFFF"/>
                  </a:solidFill>
                  <a:latin typeface="Montserrat"/>
                </a:rPr>
                <a:t>28 </a:t>
              </a:r>
              <a:r>
                <a:rPr lang="en-US" sz="1992" dirty="0" err="1">
                  <a:solidFill>
                    <a:srgbClr val="FFFFFF"/>
                  </a:solidFill>
                  <a:latin typeface="Montserrat"/>
                </a:rPr>
                <a:t>janvier</a:t>
              </a:r>
              <a:r>
                <a:rPr lang="en-US" sz="1992" dirty="0">
                  <a:solidFill>
                    <a:srgbClr val="FFFFFF"/>
                  </a:solidFill>
                  <a:latin typeface="Montserrat"/>
                </a:rPr>
                <a:t> - 1er </a:t>
              </a:r>
              <a:r>
                <a:rPr lang="en-US" sz="1992" dirty="0" err="1">
                  <a:solidFill>
                    <a:srgbClr val="FFFFFF"/>
                  </a:solidFill>
                  <a:latin typeface="Montserrat"/>
                </a:rPr>
                <a:t>février</a:t>
              </a:r>
              <a:r>
                <a:rPr lang="en-US" sz="1992" dirty="0">
                  <a:solidFill>
                    <a:srgbClr val="FFFFFF"/>
                  </a:solidFill>
                  <a:latin typeface="Montserrat"/>
                </a:rPr>
                <a:t> 2024</a:t>
              </a:r>
            </a:p>
          </p:txBody>
        </p:sp>
        <p:sp>
          <p:nvSpPr>
            <p:cNvPr id="12" name="TextBox 12"/>
            <p:cNvSpPr txBox="1"/>
            <p:nvPr/>
          </p:nvSpPr>
          <p:spPr>
            <a:xfrm>
              <a:off x="0" y="-57150"/>
              <a:ext cx="3937456" cy="65207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just">
                <a:lnSpc>
                  <a:spcPts val="4146"/>
                </a:lnSpc>
                <a:spcBef>
                  <a:spcPct val="0"/>
                </a:spcBef>
              </a:pPr>
              <a:r>
                <a:rPr lang="en-US" sz="2962">
                  <a:solidFill>
                    <a:srgbClr val="FFFFFF"/>
                  </a:solidFill>
                  <a:latin typeface="Montserrat Bold"/>
                </a:rPr>
                <a:t>NOUAKCHOTT </a:t>
              </a:r>
            </a:p>
          </p:txBody>
        </p:sp>
      </p:grpSp>
      <p:sp>
        <p:nvSpPr>
          <p:cNvPr id="17" name="TextBox 3">
            <a:extLst>
              <a:ext uri="{FF2B5EF4-FFF2-40B4-BE49-F238E27FC236}">
                <a16:creationId xmlns:a16="http://schemas.microsoft.com/office/drawing/2014/main" id="{740177C3-38F8-A518-DF85-0AB9B1090C09}"/>
              </a:ext>
            </a:extLst>
          </p:cNvPr>
          <p:cNvSpPr txBox="1"/>
          <p:nvPr/>
        </p:nvSpPr>
        <p:spPr>
          <a:xfrm>
            <a:off x="1745572" y="1973508"/>
            <a:ext cx="11284628" cy="67851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5232"/>
              </a:lnSpc>
            </a:pPr>
            <a:r>
              <a:rPr lang="en-US" sz="5566" dirty="0">
                <a:solidFill>
                  <a:srgbClr val="243569"/>
                </a:solidFill>
                <a:latin typeface="Roboto Bold"/>
              </a:rPr>
              <a:t>GENRE ET DEVELOPPEMENT</a:t>
            </a:r>
          </a:p>
        </p:txBody>
      </p:sp>
      <p:sp>
        <p:nvSpPr>
          <p:cNvPr id="18" name="TextBox 13">
            <a:extLst>
              <a:ext uri="{FF2B5EF4-FFF2-40B4-BE49-F238E27FC236}">
                <a16:creationId xmlns:a16="http://schemas.microsoft.com/office/drawing/2014/main" id="{1C40F7A0-DDD4-37B4-03B6-8DAA84F97B37}"/>
              </a:ext>
            </a:extLst>
          </p:cNvPr>
          <p:cNvSpPr txBox="1"/>
          <p:nvPr/>
        </p:nvSpPr>
        <p:spPr>
          <a:xfrm>
            <a:off x="1643294" y="2755263"/>
            <a:ext cx="16644706" cy="58548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4476"/>
              </a:lnSpc>
              <a:spcAft>
                <a:spcPts val="800"/>
              </a:spcAft>
            </a:pPr>
            <a:r>
              <a:rPr lang="fr-FR" sz="4762" dirty="0">
                <a:solidFill>
                  <a:srgbClr val="1E9F6C"/>
                </a:solidFill>
                <a:latin typeface="Roboto Bold"/>
              </a:rPr>
              <a:t>Qu’est ce que le Genre</a:t>
            </a: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-12700" y="3302387"/>
            <a:ext cx="18216427" cy="1359526"/>
          </a:xfrm>
          <a:prstGeom prst="rect">
            <a:avLst/>
          </a:prstGeom>
        </p:spPr>
      </p:pic>
      <p:pic>
        <p:nvPicPr>
          <p:cNvPr id="13" name="Image 12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4477073"/>
            <a:ext cx="17856732" cy="60294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41154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9F1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10680873" flipH="1">
            <a:off x="-1369644" y="-4860266"/>
            <a:ext cx="22222742" cy="7722403"/>
          </a:xfrm>
          <a:custGeom>
            <a:avLst/>
            <a:gdLst/>
            <a:ahLst/>
            <a:cxnLst/>
            <a:rect l="l" t="t" r="r" b="b"/>
            <a:pathLst>
              <a:path w="22222742" h="7722403">
                <a:moveTo>
                  <a:pt x="22222743" y="0"/>
                </a:moveTo>
                <a:lnTo>
                  <a:pt x="0" y="0"/>
                </a:lnTo>
                <a:lnTo>
                  <a:pt x="0" y="7722403"/>
                </a:lnTo>
                <a:lnTo>
                  <a:pt x="22222743" y="7722403"/>
                </a:lnTo>
                <a:lnTo>
                  <a:pt x="22222743" y="0"/>
                </a:lnTo>
                <a:close/>
              </a:path>
            </a:pathLst>
          </a:custGeom>
          <a:blipFill>
            <a:blip r:embed="rId2">
              <a:alphaModFix amt="71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fr-FR"/>
          </a:p>
        </p:txBody>
      </p:sp>
      <p:sp>
        <p:nvSpPr>
          <p:cNvPr id="3" name="TextBox 3"/>
          <p:cNvSpPr txBox="1"/>
          <p:nvPr/>
        </p:nvSpPr>
        <p:spPr>
          <a:xfrm>
            <a:off x="1745572" y="1973508"/>
            <a:ext cx="11284628" cy="67851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5232"/>
              </a:lnSpc>
              <a:defRPr/>
            </a:pPr>
            <a:r>
              <a:rPr lang="en-US" sz="5566" dirty="0">
                <a:solidFill>
                  <a:srgbClr val="243569"/>
                </a:solidFill>
                <a:latin typeface="Roboto Bold"/>
              </a:rPr>
              <a:t>GENRE ET DEVELOPPEMENT</a:t>
            </a:r>
          </a:p>
        </p:txBody>
      </p:sp>
      <p:grpSp>
        <p:nvGrpSpPr>
          <p:cNvPr id="4" name="Group 4"/>
          <p:cNvGrpSpPr/>
          <p:nvPr/>
        </p:nvGrpSpPr>
        <p:grpSpPr>
          <a:xfrm>
            <a:off x="11420078" y="417633"/>
            <a:ext cx="6145735" cy="1231392"/>
            <a:chOff x="0" y="0"/>
            <a:chExt cx="8194313" cy="1641856"/>
          </a:xfrm>
        </p:grpSpPr>
        <p:sp>
          <p:nvSpPr>
            <p:cNvPr id="5" name="Freeform 5"/>
            <p:cNvSpPr/>
            <p:nvPr/>
          </p:nvSpPr>
          <p:spPr>
            <a:xfrm>
              <a:off x="6682457" y="175135"/>
              <a:ext cx="1430823" cy="954286"/>
            </a:xfrm>
            <a:custGeom>
              <a:avLst/>
              <a:gdLst/>
              <a:ahLst/>
              <a:cxnLst/>
              <a:rect l="l" t="t" r="r" b="b"/>
              <a:pathLst>
                <a:path w="1430823" h="954286">
                  <a:moveTo>
                    <a:pt x="0" y="0"/>
                  </a:moveTo>
                  <a:lnTo>
                    <a:pt x="1430823" y="0"/>
                  </a:lnTo>
                  <a:lnTo>
                    <a:pt x="1430823" y="954285"/>
                  </a:lnTo>
                  <a:lnTo>
                    <a:pt x="0" y="95428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/>
              </a:stretch>
            </a:blipFill>
          </p:spPr>
          <p:txBody>
            <a:bodyPr/>
            <a:lstStyle/>
            <a:p>
              <a:endParaRPr lang="fr-FR"/>
            </a:p>
          </p:txBody>
        </p:sp>
        <p:sp>
          <p:nvSpPr>
            <p:cNvPr id="6" name="Freeform 6"/>
            <p:cNvSpPr/>
            <p:nvPr/>
          </p:nvSpPr>
          <p:spPr>
            <a:xfrm>
              <a:off x="0" y="175135"/>
              <a:ext cx="2573190" cy="1064682"/>
            </a:xfrm>
            <a:custGeom>
              <a:avLst/>
              <a:gdLst/>
              <a:ahLst/>
              <a:cxnLst/>
              <a:rect l="l" t="t" r="r" b="b"/>
              <a:pathLst>
                <a:path w="2573190" h="1064682">
                  <a:moveTo>
                    <a:pt x="0" y="0"/>
                  </a:moveTo>
                  <a:lnTo>
                    <a:pt x="2573190" y="0"/>
                  </a:lnTo>
                  <a:lnTo>
                    <a:pt x="2573190" y="1064682"/>
                  </a:lnTo>
                  <a:lnTo>
                    <a:pt x="0" y="106468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/>
              <a:stretch>
                <a:fillRect/>
              </a:stretch>
            </a:blipFill>
          </p:spPr>
          <p:txBody>
            <a:bodyPr/>
            <a:lstStyle/>
            <a:p>
              <a:endParaRPr lang="fr-FR"/>
            </a:p>
          </p:txBody>
        </p:sp>
        <p:sp>
          <p:nvSpPr>
            <p:cNvPr id="7" name="Freeform 7"/>
            <p:cNvSpPr/>
            <p:nvPr/>
          </p:nvSpPr>
          <p:spPr>
            <a:xfrm>
              <a:off x="2898938" y="0"/>
              <a:ext cx="1451018" cy="1451018"/>
            </a:xfrm>
            <a:custGeom>
              <a:avLst/>
              <a:gdLst/>
              <a:ahLst/>
              <a:cxnLst/>
              <a:rect l="l" t="t" r="r" b="b"/>
              <a:pathLst>
                <a:path w="1451018" h="1451018">
                  <a:moveTo>
                    <a:pt x="0" y="0"/>
                  </a:moveTo>
                  <a:lnTo>
                    <a:pt x="1451019" y="0"/>
                  </a:lnTo>
                  <a:lnTo>
                    <a:pt x="1451019" y="1451018"/>
                  </a:lnTo>
                  <a:lnTo>
                    <a:pt x="0" y="145101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/>
              <a:stretch>
                <a:fillRect/>
              </a:stretch>
            </a:blipFill>
          </p:spPr>
          <p:txBody>
            <a:bodyPr/>
            <a:lstStyle/>
            <a:p>
              <a:endParaRPr lang="fr-FR"/>
            </a:p>
          </p:txBody>
        </p:sp>
        <p:sp>
          <p:nvSpPr>
            <p:cNvPr id="8" name="Freeform 8"/>
            <p:cNvSpPr/>
            <p:nvPr/>
          </p:nvSpPr>
          <p:spPr>
            <a:xfrm>
              <a:off x="4710371" y="0"/>
              <a:ext cx="1451018" cy="1451018"/>
            </a:xfrm>
            <a:custGeom>
              <a:avLst/>
              <a:gdLst/>
              <a:ahLst/>
              <a:cxnLst/>
              <a:rect l="l" t="t" r="r" b="b"/>
              <a:pathLst>
                <a:path w="1451018" h="1451018">
                  <a:moveTo>
                    <a:pt x="0" y="0"/>
                  </a:moveTo>
                  <a:lnTo>
                    <a:pt x="1451018" y="0"/>
                  </a:lnTo>
                  <a:lnTo>
                    <a:pt x="1451018" y="1451018"/>
                  </a:lnTo>
                  <a:lnTo>
                    <a:pt x="0" y="145101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/>
              <a:stretch>
                <a:fillRect/>
              </a:stretch>
            </a:blipFill>
          </p:spPr>
          <p:txBody>
            <a:bodyPr/>
            <a:lstStyle/>
            <a:p>
              <a:endParaRPr lang="fr-FR"/>
            </a:p>
          </p:txBody>
        </p:sp>
        <p:sp>
          <p:nvSpPr>
            <p:cNvPr id="9" name="TextBox 9"/>
            <p:cNvSpPr txBox="1"/>
            <p:nvPr/>
          </p:nvSpPr>
          <p:spPr>
            <a:xfrm>
              <a:off x="6733320" y="1247047"/>
              <a:ext cx="1460993" cy="39480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1187"/>
                </a:lnSpc>
                <a:spcBef>
                  <a:spcPct val="0"/>
                </a:spcBef>
                <a:defRPr/>
              </a:pPr>
              <a:r>
                <a:rPr lang="en-US" sz="847">
                  <a:solidFill>
                    <a:srgbClr val="FFFFFF"/>
                  </a:solidFill>
                  <a:latin typeface="Montserrat"/>
                </a:rPr>
                <a:t>Cofinancé par l’Union européenne</a:t>
              </a:r>
            </a:p>
          </p:txBody>
        </p:sp>
      </p:grpSp>
      <p:grpSp>
        <p:nvGrpSpPr>
          <p:cNvPr id="10" name="Group 10"/>
          <p:cNvGrpSpPr/>
          <p:nvPr/>
        </p:nvGrpSpPr>
        <p:grpSpPr>
          <a:xfrm>
            <a:off x="1745572" y="374770"/>
            <a:ext cx="3844821" cy="859030"/>
            <a:chOff x="0" y="-57150"/>
            <a:chExt cx="5126428" cy="1145372"/>
          </a:xfrm>
        </p:grpSpPr>
        <p:sp>
          <p:nvSpPr>
            <p:cNvPr id="11" name="TextBox 11"/>
            <p:cNvSpPr txBox="1"/>
            <p:nvPr/>
          </p:nvSpPr>
          <p:spPr>
            <a:xfrm>
              <a:off x="0" y="645024"/>
              <a:ext cx="5126428" cy="44319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just">
                <a:lnSpc>
                  <a:spcPts val="2790"/>
                </a:lnSpc>
                <a:spcBef>
                  <a:spcPct val="0"/>
                </a:spcBef>
                <a:defRPr/>
              </a:pPr>
              <a:r>
                <a:rPr lang="en-US" sz="1992">
                  <a:solidFill>
                    <a:srgbClr val="FFFFFF"/>
                  </a:solidFill>
                  <a:latin typeface="Montserrat"/>
                </a:rPr>
                <a:t>28 janvier - 1er février 2024</a:t>
              </a:r>
            </a:p>
          </p:txBody>
        </p:sp>
        <p:sp>
          <p:nvSpPr>
            <p:cNvPr id="12" name="TextBox 12"/>
            <p:cNvSpPr txBox="1"/>
            <p:nvPr/>
          </p:nvSpPr>
          <p:spPr>
            <a:xfrm>
              <a:off x="0" y="-57150"/>
              <a:ext cx="3937456" cy="65207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just">
                <a:lnSpc>
                  <a:spcPts val="4146"/>
                </a:lnSpc>
                <a:spcBef>
                  <a:spcPct val="0"/>
                </a:spcBef>
                <a:defRPr/>
              </a:pPr>
              <a:r>
                <a:rPr lang="en-US" sz="2962">
                  <a:solidFill>
                    <a:srgbClr val="FFFFFF"/>
                  </a:solidFill>
                  <a:latin typeface="Montserrat Bold"/>
                </a:rPr>
                <a:t>NOUAKCHOTT </a:t>
              </a:r>
            </a:p>
          </p:txBody>
        </p:sp>
      </p:grpSp>
      <p:sp>
        <p:nvSpPr>
          <p:cNvPr id="17" name="Rectangle 16"/>
          <p:cNvSpPr/>
          <p:nvPr/>
        </p:nvSpPr>
        <p:spPr>
          <a:xfrm>
            <a:off x="155419" y="3455646"/>
            <a:ext cx="17740745" cy="27615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marR="8255" indent="-342900" algn="just">
              <a:lnSpc>
                <a:spcPct val="104000"/>
              </a:lnSpc>
              <a:spcAft>
                <a:spcPts val="545"/>
              </a:spcAft>
              <a:buFont typeface="Arial" panose="020B0604020202020204" pitchFamily="34" charset="0"/>
              <a:buChar char="•"/>
              <a:defRPr/>
            </a:pPr>
            <a:r>
              <a:rPr lang="fr-FR" sz="3200" dirty="0">
                <a:solidFill>
                  <a:prstClr val="black"/>
                </a:solidFill>
                <a:latin typeface="Calibri"/>
                <a:ea typeface="Calibri" panose="020F0502020204030204" pitchFamily="34" charset="0"/>
              </a:rPr>
              <a:t>L’approche genre suscite la méfiance ; </a:t>
            </a:r>
          </a:p>
          <a:p>
            <a:pPr marL="342900" marR="8255" indent="-342900" algn="just">
              <a:lnSpc>
                <a:spcPct val="104000"/>
              </a:lnSpc>
              <a:spcAft>
                <a:spcPts val="545"/>
              </a:spcAft>
              <a:buFont typeface="Arial" panose="020B0604020202020204" pitchFamily="34" charset="0"/>
              <a:buChar char="•"/>
              <a:defRPr/>
            </a:pPr>
            <a:r>
              <a:rPr lang="fr-FR" sz="3200" dirty="0">
                <a:solidFill>
                  <a:prstClr val="black"/>
                </a:solidFill>
                <a:latin typeface="Calibri"/>
                <a:ea typeface="Calibri" panose="020F0502020204030204" pitchFamily="34" charset="0"/>
              </a:rPr>
              <a:t>les femmes vivent leur statut de manière différenciée selon leur culture, leur classe sociale ou leur statut économique. </a:t>
            </a:r>
          </a:p>
          <a:p>
            <a:pPr marL="342900" marR="8255" indent="-342900" algn="just">
              <a:lnSpc>
                <a:spcPct val="104000"/>
              </a:lnSpc>
              <a:spcAft>
                <a:spcPts val="545"/>
              </a:spcAft>
              <a:buFont typeface="Arial" panose="020B0604020202020204" pitchFamily="34" charset="0"/>
              <a:buChar char="•"/>
              <a:defRPr/>
            </a:pPr>
            <a:r>
              <a:rPr lang="fr-FR" sz="3200" dirty="0">
                <a:solidFill>
                  <a:prstClr val="black"/>
                </a:solidFill>
                <a:latin typeface="Calibri"/>
                <a:ea typeface="Calibri" panose="020F0502020204030204" pitchFamily="34" charset="0"/>
              </a:rPr>
              <a:t>La crainte de voir disparaître les rôles de genre et les dynamiques de pouvoir ancrées et la résistance au changement peuvent être un frein pour les hommes comme pour les femmes.</a:t>
            </a:r>
          </a:p>
        </p:txBody>
      </p:sp>
      <p:sp>
        <p:nvSpPr>
          <p:cNvPr id="18" name="Rectangle 17"/>
          <p:cNvSpPr/>
          <p:nvPr/>
        </p:nvSpPr>
        <p:spPr>
          <a:xfrm>
            <a:off x="174469" y="6362700"/>
            <a:ext cx="17740745" cy="3978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marR="8255" indent="-342900" algn="just">
              <a:lnSpc>
                <a:spcPct val="104000"/>
              </a:lnSpc>
              <a:spcAft>
                <a:spcPts val="545"/>
              </a:spcAft>
              <a:buFont typeface="Arial" panose="020B0604020202020204" pitchFamily="34" charset="0"/>
              <a:buChar char="•"/>
              <a:defRPr/>
            </a:pPr>
            <a:r>
              <a:rPr lang="fr-FR" sz="3200" dirty="0">
                <a:solidFill>
                  <a:prstClr val="black"/>
                </a:solidFill>
                <a:latin typeface="Calibri"/>
                <a:ea typeface="Calibri" panose="020F0502020204030204" pitchFamily="34" charset="0"/>
              </a:rPr>
              <a:t>Malgré ces différences contextuelles, sur la plupart des territoires, des organisations féministes formulent des demandes convergentes : </a:t>
            </a:r>
          </a:p>
          <a:p>
            <a:pPr marL="800100" marR="8255" lvl="1" indent="-342900" algn="just">
              <a:lnSpc>
                <a:spcPct val="104000"/>
              </a:lnSpc>
              <a:spcAft>
                <a:spcPts val="545"/>
              </a:spcAft>
              <a:buFont typeface="Arial" panose="020B0604020202020204" pitchFamily="34" charset="0"/>
              <a:buChar char="•"/>
              <a:defRPr/>
            </a:pPr>
            <a:r>
              <a:rPr lang="fr-FR" sz="3200" dirty="0">
                <a:solidFill>
                  <a:prstClr val="black"/>
                </a:solidFill>
                <a:latin typeface="Calibri"/>
                <a:ea typeface="Calibri" panose="020F0502020204030204" pitchFamily="34" charset="0"/>
              </a:rPr>
              <a:t>accès aux droits, </a:t>
            </a:r>
          </a:p>
          <a:p>
            <a:pPr marL="800100" marR="8255" lvl="1" indent="-342900" algn="just">
              <a:lnSpc>
                <a:spcPct val="104000"/>
              </a:lnSpc>
              <a:spcAft>
                <a:spcPts val="545"/>
              </a:spcAft>
              <a:buFont typeface="Arial" panose="020B0604020202020204" pitchFamily="34" charset="0"/>
              <a:buChar char="•"/>
              <a:defRPr/>
            </a:pPr>
            <a:r>
              <a:rPr lang="fr-FR" sz="3200" dirty="0">
                <a:solidFill>
                  <a:prstClr val="black"/>
                </a:solidFill>
                <a:latin typeface="Calibri"/>
                <a:ea typeface="Calibri" panose="020F0502020204030204" pitchFamily="34" charset="0"/>
              </a:rPr>
              <a:t>accès et contrôle des ressources, </a:t>
            </a:r>
          </a:p>
          <a:p>
            <a:pPr marL="800100" marR="8255" lvl="1" indent="-342900" algn="just">
              <a:lnSpc>
                <a:spcPct val="104000"/>
              </a:lnSpc>
              <a:spcAft>
                <a:spcPts val="545"/>
              </a:spcAft>
              <a:buFont typeface="Arial" panose="020B0604020202020204" pitchFamily="34" charset="0"/>
              <a:buChar char="•"/>
              <a:defRPr/>
            </a:pPr>
            <a:r>
              <a:rPr lang="fr-FR" sz="3200" dirty="0">
                <a:solidFill>
                  <a:prstClr val="black"/>
                </a:solidFill>
                <a:latin typeface="Calibri"/>
                <a:ea typeface="Calibri" panose="020F0502020204030204" pitchFamily="34" charset="0"/>
              </a:rPr>
              <a:t>autonomisation des femmes, </a:t>
            </a:r>
          </a:p>
          <a:p>
            <a:pPr marL="800100" marR="8255" lvl="1" indent="-342900" algn="just">
              <a:lnSpc>
                <a:spcPct val="104000"/>
              </a:lnSpc>
              <a:spcAft>
                <a:spcPts val="545"/>
              </a:spcAft>
              <a:buFont typeface="Arial" panose="020B0604020202020204" pitchFamily="34" charset="0"/>
              <a:buChar char="•"/>
              <a:defRPr/>
            </a:pPr>
            <a:r>
              <a:rPr lang="fr-FR" sz="3200" dirty="0">
                <a:solidFill>
                  <a:prstClr val="black"/>
                </a:solidFill>
                <a:latin typeface="Calibri"/>
                <a:ea typeface="Calibri" panose="020F0502020204030204" pitchFamily="34" charset="0"/>
              </a:rPr>
              <a:t>prise en compte de leurs besoins pratiques et stratégiques, </a:t>
            </a:r>
          </a:p>
          <a:p>
            <a:pPr marL="800100" marR="8255" lvl="1" indent="-342900" algn="just">
              <a:lnSpc>
                <a:spcPct val="104000"/>
              </a:lnSpc>
              <a:spcAft>
                <a:spcPts val="545"/>
              </a:spcAft>
              <a:buFont typeface="Arial" panose="020B0604020202020204" pitchFamily="34" charset="0"/>
              <a:buChar char="•"/>
              <a:defRPr/>
            </a:pPr>
            <a:r>
              <a:rPr lang="fr-FR" sz="3200" dirty="0">
                <a:solidFill>
                  <a:prstClr val="black"/>
                </a:solidFill>
                <a:latin typeface="Calibri"/>
                <a:ea typeface="Calibri" panose="020F0502020204030204" pitchFamily="34" charset="0"/>
              </a:rPr>
              <a:t>contribution à la construction des politiques publiques.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A5468D81-B575-EF06-2CF9-530BBFD1455E}"/>
              </a:ext>
            </a:extLst>
          </p:cNvPr>
          <p:cNvSpPr txBox="1"/>
          <p:nvPr/>
        </p:nvSpPr>
        <p:spPr>
          <a:xfrm>
            <a:off x="1185216" y="2755263"/>
            <a:ext cx="16644706" cy="58548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4476"/>
              </a:lnSpc>
              <a:spcAft>
                <a:spcPts val="800"/>
              </a:spcAft>
              <a:defRPr/>
            </a:pPr>
            <a:r>
              <a:rPr lang="fr-FR" sz="4762" dirty="0">
                <a:solidFill>
                  <a:srgbClr val="1E9F6C"/>
                </a:solidFill>
                <a:latin typeface="Roboto Bold"/>
              </a:rPr>
              <a:t>Enjeux/craintes autour du genre avec enjeux communs</a:t>
            </a:r>
          </a:p>
        </p:txBody>
      </p:sp>
    </p:spTree>
    <p:extLst>
      <p:ext uri="{BB962C8B-B14F-4D97-AF65-F5344CB8AC3E}">
        <p14:creationId xmlns:p14="http://schemas.microsoft.com/office/powerpoint/2010/main" val="284949918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9F1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106676" y="829403"/>
            <a:ext cx="11218924" cy="8251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1371600"/>
            <a:r>
              <a:rPr lang="fr-FR" sz="4762" dirty="0">
                <a:solidFill>
                  <a:srgbClr val="1E9F6C"/>
                </a:solidFill>
                <a:latin typeface="Roboto Bold"/>
              </a:rPr>
              <a:t>Obstacles à l’égalité femmes-hommes</a:t>
            </a: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422603" y="1185993"/>
            <a:ext cx="1460882" cy="1920407"/>
          </a:xfrm>
          <a:prstGeom prst="rect">
            <a:avLst/>
          </a:prstGeom>
        </p:spPr>
      </p:pic>
      <p:pic>
        <p:nvPicPr>
          <p:cNvPr id="5" name="Picture 1009"/>
          <p:cNvPicPr/>
          <p:nvPr/>
        </p:nvPicPr>
        <p:blipFill>
          <a:blip r:embed="rId4"/>
          <a:stretch>
            <a:fillRect/>
          </a:stretch>
        </p:blipFill>
        <p:spPr>
          <a:xfrm>
            <a:off x="7492379" y="2151335"/>
            <a:ext cx="2932592" cy="2419608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2363450" y="5356185"/>
            <a:ext cx="3452814" cy="13388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1371600"/>
            <a:r>
              <a:rPr lang="fr-FR" sz="27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Les enjeux de communication et de mobilisation</a:t>
            </a:r>
          </a:p>
        </p:txBody>
      </p:sp>
      <p:sp>
        <p:nvSpPr>
          <p:cNvPr id="10" name="Rectangle 9"/>
          <p:cNvSpPr/>
          <p:nvPr/>
        </p:nvSpPr>
        <p:spPr>
          <a:xfrm>
            <a:off x="7492379" y="6903788"/>
            <a:ext cx="4002936" cy="23775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8" indent="-7145" defTabSz="1371600">
              <a:lnSpc>
                <a:spcPct val="110000"/>
              </a:lnSpc>
              <a:spcAft>
                <a:spcPts val="1457"/>
              </a:spcAft>
            </a:pPr>
            <a:r>
              <a:rPr lang="fr-FR" sz="27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La conciliation complexe entre la vie professionnelle, la vie personnelle et l’implication citoyenne</a:t>
            </a:r>
          </a:p>
        </p:txBody>
      </p:sp>
      <p:sp>
        <p:nvSpPr>
          <p:cNvPr id="11" name="Rectangle 10"/>
          <p:cNvSpPr/>
          <p:nvPr/>
        </p:nvSpPr>
        <p:spPr>
          <a:xfrm>
            <a:off x="6434289" y="1534425"/>
            <a:ext cx="7598555" cy="5078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1371600"/>
            <a:r>
              <a:rPr lang="fr-FR" sz="27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Les enjeux relationnels et les dynamiques de pouvoir</a:t>
            </a:r>
          </a:p>
        </p:txBody>
      </p:sp>
      <p:sp>
        <p:nvSpPr>
          <p:cNvPr id="12" name="Rectangle 11"/>
          <p:cNvSpPr/>
          <p:nvPr/>
        </p:nvSpPr>
        <p:spPr>
          <a:xfrm>
            <a:off x="3106678" y="2660133"/>
            <a:ext cx="3525011" cy="5264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8" indent="-7145" defTabSz="1371600" fontAlgn="base">
              <a:lnSpc>
                <a:spcPct val="110000"/>
              </a:lnSpc>
              <a:spcBef>
                <a:spcPct val="0"/>
              </a:spcBef>
              <a:spcAft>
                <a:spcPts val="1457"/>
              </a:spcAft>
            </a:pPr>
            <a:r>
              <a:rPr lang="fr-FR" altLang="fr-FR" sz="27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Les barrières physiques </a:t>
            </a:r>
          </a:p>
        </p:txBody>
      </p:sp>
      <p:pic>
        <p:nvPicPr>
          <p:cNvPr id="13" name="Picture 118324"/>
          <p:cNvPicPr/>
          <p:nvPr/>
        </p:nvPicPr>
        <p:blipFill>
          <a:blip r:embed="rId5"/>
          <a:stretch>
            <a:fillRect/>
          </a:stretch>
        </p:blipFill>
        <p:spPr>
          <a:xfrm>
            <a:off x="3472750" y="3193256"/>
            <a:ext cx="1864214" cy="3260636"/>
          </a:xfrm>
          <a:prstGeom prst="rect">
            <a:avLst/>
          </a:prstGeom>
        </p:spPr>
      </p:pic>
      <p:pic>
        <p:nvPicPr>
          <p:cNvPr id="16" name="Picture 118322"/>
          <p:cNvPicPr/>
          <p:nvPr/>
        </p:nvPicPr>
        <p:blipFill>
          <a:blip r:embed="rId6"/>
          <a:stretch>
            <a:fillRect/>
          </a:stretch>
        </p:blipFill>
        <p:spPr>
          <a:xfrm>
            <a:off x="13179112" y="3214688"/>
            <a:ext cx="2637152" cy="2113344"/>
          </a:xfrm>
          <a:prstGeom prst="rect">
            <a:avLst/>
          </a:prstGeom>
        </p:spPr>
      </p:pic>
      <p:pic>
        <p:nvPicPr>
          <p:cNvPr id="17" name="Picture 1065"/>
          <p:cNvPicPr/>
          <p:nvPr/>
        </p:nvPicPr>
        <p:blipFill>
          <a:blip r:embed="rId7"/>
          <a:stretch>
            <a:fillRect/>
          </a:stretch>
        </p:blipFill>
        <p:spPr>
          <a:xfrm>
            <a:off x="4672751" y="6786494"/>
            <a:ext cx="2736771" cy="2052399"/>
          </a:xfrm>
          <a:prstGeom prst="rect">
            <a:avLst/>
          </a:prstGeom>
        </p:spPr>
      </p:pic>
      <p:sp>
        <p:nvSpPr>
          <p:cNvPr id="18" name="Rectangle 17"/>
          <p:cNvSpPr/>
          <p:nvPr/>
        </p:nvSpPr>
        <p:spPr>
          <a:xfrm>
            <a:off x="5505449" y="4851224"/>
            <a:ext cx="6858000" cy="1463478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8" indent="-7145" defTabSz="1371600">
              <a:lnSpc>
                <a:spcPct val="110000"/>
              </a:lnSpc>
              <a:spcAft>
                <a:spcPts val="1457"/>
              </a:spcAft>
            </a:pPr>
            <a:r>
              <a:rPr lang="fr-FR" sz="27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La non-représentativité des organisations et des instances et la méconnaissance des diverses réalités sociales </a:t>
            </a:r>
          </a:p>
        </p:txBody>
      </p:sp>
      <p:pic>
        <p:nvPicPr>
          <p:cNvPr id="19" name="Picture 118323"/>
          <p:cNvPicPr/>
          <p:nvPr/>
        </p:nvPicPr>
        <p:blipFill>
          <a:blip r:embed="rId8"/>
          <a:stretch>
            <a:fillRect/>
          </a:stretch>
        </p:blipFill>
        <p:spPr>
          <a:xfrm>
            <a:off x="12363449" y="6842942"/>
            <a:ext cx="2802528" cy="2784387"/>
          </a:xfrm>
          <a:prstGeom prst="rect">
            <a:avLst/>
          </a:prstGeom>
        </p:spPr>
      </p:pic>
      <p:sp>
        <p:nvSpPr>
          <p:cNvPr id="20" name="Rectangle 19"/>
          <p:cNvSpPr/>
          <p:nvPr/>
        </p:nvSpPr>
        <p:spPr>
          <a:xfrm>
            <a:off x="12537151" y="9627328"/>
            <a:ext cx="3815019" cy="52649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8" indent="-7145" defTabSz="1371600">
              <a:lnSpc>
                <a:spcPct val="110000"/>
              </a:lnSpc>
              <a:spcAft>
                <a:spcPts val="1457"/>
              </a:spcAft>
            </a:pPr>
            <a:r>
              <a:rPr lang="fr-FR" sz="27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Les barrières linguistiques</a:t>
            </a:r>
          </a:p>
        </p:txBody>
      </p:sp>
    </p:spTree>
    <p:extLst>
      <p:ext uri="{BB962C8B-B14F-4D97-AF65-F5344CB8AC3E}">
        <p14:creationId xmlns:p14="http://schemas.microsoft.com/office/powerpoint/2010/main" val="273536380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9F1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10680873" flipH="1">
            <a:off x="-1369644" y="-4860266"/>
            <a:ext cx="22222742" cy="7722403"/>
          </a:xfrm>
          <a:custGeom>
            <a:avLst/>
            <a:gdLst/>
            <a:ahLst/>
            <a:cxnLst/>
            <a:rect l="l" t="t" r="r" b="b"/>
            <a:pathLst>
              <a:path w="22222742" h="7722403">
                <a:moveTo>
                  <a:pt x="22222743" y="0"/>
                </a:moveTo>
                <a:lnTo>
                  <a:pt x="0" y="0"/>
                </a:lnTo>
                <a:lnTo>
                  <a:pt x="0" y="7722403"/>
                </a:lnTo>
                <a:lnTo>
                  <a:pt x="22222743" y="7722403"/>
                </a:lnTo>
                <a:lnTo>
                  <a:pt x="22222743" y="0"/>
                </a:lnTo>
                <a:close/>
              </a:path>
            </a:pathLst>
          </a:custGeom>
          <a:blipFill>
            <a:blip r:embed="rId2">
              <a:alphaModFix amt="71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fr-FR"/>
          </a:p>
        </p:txBody>
      </p:sp>
      <p:sp>
        <p:nvSpPr>
          <p:cNvPr id="3" name="TextBox 3"/>
          <p:cNvSpPr txBox="1"/>
          <p:nvPr/>
        </p:nvSpPr>
        <p:spPr>
          <a:xfrm>
            <a:off x="1745572" y="1973508"/>
            <a:ext cx="11284628" cy="67851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5232"/>
              </a:lnSpc>
              <a:defRPr/>
            </a:pPr>
            <a:r>
              <a:rPr lang="en-US" sz="5566" dirty="0">
                <a:solidFill>
                  <a:srgbClr val="243569"/>
                </a:solidFill>
                <a:latin typeface="Roboto Bold"/>
              </a:rPr>
              <a:t>GENRE ET DEVELOPPEMENT</a:t>
            </a:r>
          </a:p>
        </p:txBody>
      </p:sp>
      <p:grpSp>
        <p:nvGrpSpPr>
          <p:cNvPr id="4" name="Group 4"/>
          <p:cNvGrpSpPr/>
          <p:nvPr/>
        </p:nvGrpSpPr>
        <p:grpSpPr>
          <a:xfrm>
            <a:off x="11420078" y="417633"/>
            <a:ext cx="6145735" cy="1231392"/>
            <a:chOff x="0" y="0"/>
            <a:chExt cx="8194313" cy="1641856"/>
          </a:xfrm>
        </p:grpSpPr>
        <p:sp>
          <p:nvSpPr>
            <p:cNvPr id="5" name="Freeform 5"/>
            <p:cNvSpPr/>
            <p:nvPr/>
          </p:nvSpPr>
          <p:spPr>
            <a:xfrm>
              <a:off x="6682457" y="175135"/>
              <a:ext cx="1430823" cy="954286"/>
            </a:xfrm>
            <a:custGeom>
              <a:avLst/>
              <a:gdLst/>
              <a:ahLst/>
              <a:cxnLst/>
              <a:rect l="l" t="t" r="r" b="b"/>
              <a:pathLst>
                <a:path w="1430823" h="954286">
                  <a:moveTo>
                    <a:pt x="0" y="0"/>
                  </a:moveTo>
                  <a:lnTo>
                    <a:pt x="1430823" y="0"/>
                  </a:lnTo>
                  <a:lnTo>
                    <a:pt x="1430823" y="954285"/>
                  </a:lnTo>
                  <a:lnTo>
                    <a:pt x="0" y="95428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/>
              </a:stretch>
            </a:blipFill>
          </p:spPr>
          <p:txBody>
            <a:bodyPr/>
            <a:lstStyle/>
            <a:p>
              <a:endParaRPr lang="fr-FR"/>
            </a:p>
          </p:txBody>
        </p:sp>
        <p:sp>
          <p:nvSpPr>
            <p:cNvPr id="6" name="Freeform 6"/>
            <p:cNvSpPr/>
            <p:nvPr/>
          </p:nvSpPr>
          <p:spPr>
            <a:xfrm>
              <a:off x="0" y="175135"/>
              <a:ext cx="2573190" cy="1064682"/>
            </a:xfrm>
            <a:custGeom>
              <a:avLst/>
              <a:gdLst/>
              <a:ahLst/>
              <a:cxnLst/>
              <a:rect l="l" t="t" r="r" b="b"/>
              <a:pathLst>
                <a:path w="2573190" h="1064682">
                  <a:moveTo>
                    <a:pt x="0" y="0"/>
                  </a:moveTo>
                  <a:lnTo>
                    <a:pt x="2573190" y="0"/>
                  </a:lnTo>
                  <a:lnTo>
                    <a:pt x="2573190" y="1064682"/>
                  </a:lnTo>
                  <a:lnTo>
                    <a:pt x="0" y="106468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/>
              <a:stretch>
                <a:fillRect/>
              </a:stretch>
            </a:blipFill>
          </p:spPr>
          <p:txBody>
            <a:bodyPr/>
            <a:lstStyle/>
            <a:p>
              <a:endParaRPr lang="fr-FR"/>
            </a:p>
          </p:txBody>
        </p:sp>
        <p:sp>
          <p:nvSpPr>
            <p:cNvPr id="7" name="Freeform 7"/>
            <p:cNvSpPr/>
            <p:nvPr/>
          </p:nvSpPr>
          <p:spPr>
            <a:xfrm>
              <a:off x="2898938" y="0"/>
              <a:ext cx="1451018" cy="1451018"/>
            </a:xfrm>
            <a:custGeom>
              <a:avLst/>
              <a:gdLst/>
              <a:ahLst/>
              <a:cxnLst/>
              <a:rect l="l" t="t" r="r" b="b"/>
              <a:pathLst>
                <a:path w="1451018" h="1451018">
                  <a:moveTo>
                    <a:pt x="0" y="0"/>
                  </a:moveTo>
                  <a:lnTo>
                    <a:pt x="1451019" y="0"/>
                  </a:lnTo>
                  <a:lnTo>
                    <a:pt x="1451019" y="1451018"/>
                  </a:lnTo>
                  <a:lnTo>
                    <a:pt x="0" y="145101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/>
              <a:stretch>
                <a:fillRect/>
              </a:stretch>
            </a:blipFill>
          </p:spPr>
          <p:txBody>
            <a:bodyPr/>
            <a:lstStyle/>
            <a:p>
              <a:endParaRPr lang="fr-FR"/>
            </a:p>
          </p:txBody>
        </p:sp>
        <p:sp>
          <p:nvSpPr>
            <p:cNvPr id="8" name="Freeform 8"/>
            <p:cNvSpPr/>
            <p:nvPr/>
          </p:nvSpPr>
          <p:spPr>
            <a:xfrm>
              <a:off x="4710371" y="0"/>
              <a:ext cx="1451018" cy="1451018"/>
            </a:xfrm>
            <a:custGeom>
              <a:avLst/>
              <a:gdLst/>
              <a:ahLst/>
              <a:cxnLst/>
              <a:rect l="l" t="t" r="r" b="b"/>
              <a:pathLst>
                <a:path w="1451018" h="1451018">
                  <a:moveTo>
                    <a:pt x="0" y="0"/>
                  </a:moveTo>
                  <a:lnTo>
                    <a:pt x="1451018" y="0"/>
                  </a:lnTo>
                  <a:lnTo>
                    <a:pt x="1451018" y="1451018"/>
                  </a:lnTo>
                  <a:lnTo>
                    <a:pt x="0" y="145101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/>
              <a:stretch>
                <a:fillRect/>
              </a:stretch>
            </a:blipFill>
          </p:spPr>
          <p:txBody>
            <a:bodyPr/>
            <a:lstStyle/>
            <a:p>
              <a:endParaRPr lang="fr-FR"/>
            </a:p>
          </p:txBody>
        </p:sp>
        <p:sp>
          <p:nvSpPr>
            <p:cNvPr id="9" name="TextBox 9"/>
            <p:cNvSpPr txBox="1"/>
            <p:nvPr/>
          </p:nvSpPr>
          <p:spPr>
            <a:xfrm>
              <a:off x="6733320" y="1247047"/>
              <a:ext cx="1460993" cy="39480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1187"/>
                </a:lnSpc>
                <a:spcBef>
                  <a:spcPct val="0"/>
                </a:spcBef>
                <a:defRPr/>
              </a:pPr>
              <a:r>
                <a:rPr lang="en-US" sz="847">
                  <a:solidFill>
                    <a:srgbClr val="FFFFFF"/>
                  </a:solidFill>
                  <a:latin typeface="Montserrat"/>
                </a:rPr>
                <a:t>Cofinancé par l’Union européenne</a:t>
              </a:r>
            </a:p>
          </p:txBody>
        </p:sp>
      </p:grpSp>
      <p:grpSp>
        <p:nvGrpSpPr>
          <p:cNvPr id="10" name="Group 10"/>
          <p:cNvGrpSpPr/>
          <p:nvPr/>
        </p:nvGrpSpPr>
        <p:grpSpPr>
          <a:xfrm>
            <a:off x="1745572" y="374770"/>
            <a:ext cx="3844821" cy="859030"/>
            <a:chOff x="0" y="-57150"/>
            <a:chExt cx="5126428" cy="1145372"/>
          </a:xfrm>
        </p:grpSpPr>
        <p:sp>
          <p:nvSpPr>
            <p:cNvPr id="11" name="TextBox 11"/>
            <p:cNvSpPr txBox="1"/>
            <p:nvPr/>
          </p:nvSpPr>
          <p:spPr>
            <a:xfrm>
              <a:off x="0" y="645024"/>
              <a:ext cx="5126428" cy="44319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just">
                <a:lnSpc>
                  <a:spcPts val="2790"/>
                </a:lnSpc>
                <a:spcBef>
                  <a:spcPct val="0"/>
                </a:spcBef>
                <a:defRPr/>
              </a:pPr>
              <a:r>
                <a:rPr lang="en-US" sz="1992">
                  <a:solidFill>
                    <a:srgbClr val="FFFFFF"/>
                  </a:solidFill>
                  <a:latin typeface="Montserrat"/>
                </a:rPr>
                <a:t>28 janvier - 1er février 2024</a:t>
              </a:r>
            </a:p>
          </p:txBody>
        </p:sp>
        <p:sp>
          <p:nvSpPr>
            <p:cNvPr id="12" name="TextBox 12"/>
            <p:cNvSpPr txBox="1"/>
            <p:nvPr/>
          </p:nvSpPr>
          <p:spPr>
            <a:xfrm>
              <a:off x="0" y="-57150"/>
              <a:ext cx="3937456" cy="65207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just">
                <a:lnSpc>
                  <a:spcPts val="4146"/>
                </a:lnSpc>
                <a:spcBef>
                  <a:spcPct val="0"/>
                </a:spcBef>
                <a:defRPr/>
              </a:pPr>
              <a:r>
                <a:rPr lang="en-US" sz="2962">
                  <a:solidFill>
                    <a:srgbClr val="FFFFFF"/>
                  </a:solidFill>
                  <a:latin typeface="Montserrat Bold"/>
                </a:rPr>
                <a:t>NOUAKCHOTT </a:t>
              </a:r>
            </a:p>
          </p:txBody>
        </p:sp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id="{A5468D81-B575-EF06-2CF9-530BBFD1455E}"/>
              </a:ext>
            </a:extLst>
          </p:cNvPr>
          <p:cNvSpPr txBox="1"/>
          <p:nvPr/>
        </p:nvSpPr>
        <p:spPr>
          <a:xfrm>
            <a:off x="1185216" y="2755263"/>
            <a:ext cx="16644706" cy="58548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4476"/>
              </a:lnSpc>
              <a:spcAft>
                <a:spcPts val="800"/>
              </a:spcAft>
              <a:defRPr/>
            </a:pPr>
            <a:r>
              <a:rPr lang="fr-FR" sz="4762" dirty="0">
                <a:solidFill>
                  <a:srgbClr val="1E9F6C"/>
                </a:solidFill>
                <a:latin typeface="Roboto Bold"/>
              </a:rPr>
              <a:t>Enjeux/craintes autour du genre avec enjeux communs</a:t>
            </a:r>
          </a:p>
        </p:txBody>
      </p:sp>
      <p:sp>
        <p:nvSpPr>
          <p:cNvPr id="13" name="Rectangle 12"/>
          <p:cNvSpPr/>
          <p:nvPr/>
        </p:nvSpPr>
        <p:spPr>
          <a:xfrm>
            <a:off x="572326" y="3659972"/>
            <a:ext cx="17106073" cy="46620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905" indent="-4763">
              <a:lnSpc>
                <a:spcPct val="110000"/>
              </a:lnSpc>
              <a:spcAft>
                <a:spcPts val="971"/>
              </a:spcAft>
            </a:pPr>
            <a:r>
              <a:rPr lang="fr-FR" sz="3200" b="1" dirty="0">
                <a:solidFill>
                  <a:srgbClr val="6B2C3E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Les procédures entourant la prise de parole</a:t>
            </a:r>
            <a:endParaRPr lang="fr-FR" sz="3200" b="1" dirty="0">
              <a:solidFill>
                <a:srgbClr val="E5304C"/>
              </a:solidFill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454342" indent="-457200">
              <a:lnSpc>
                <a:spcPct val="110000"/>
              </a:lnSpc>
              <a:spcAft>
                <a:spcPts val="971"/>
              </a:spcAft>
              <a:buFont typeface="Arial" panose="020B0604020202020204" pitchFamily="34" charset="0"/>
              <a:buChar char="•"/>
            </a:pPr>
            <a:r>
              <a:rPr lang="fr-FR" sz="3200" dirty="0">
                <a:solidFill>
                  <a:srgbClr val="181717"/>
                </a:solidFill>
                <a:uFill>
                  <a:solidFill>
                    <a:srgbClr val="000000"/>
                  </a:solidFill>
                </a:uFill>
                <a:cs typeface="Calibri" panose="020F0502020204030204" pitchFamily="34" charset="0"/>
              </a:rPr>
              <a:t>Le manque de connaissance des mécanismes de participation.</a:t>
            </a:r>
          </a:p>
          <a:p>
            <a:pPr marL="454342" indent="-457200">
              <a:lnSpc>
                <a:spcPct val="110000"/>
              </a:lnSpc>
              <a:spcAft>
                <a:spcPts val="971"/>
              </a:spcAft>
              <a:buFont typeface="Arial" panose="020B0604020202020204" pitchFamily="34" charset="0"/>
              <a:buChar char="•"/>
            </a:pPr>
            <a:r>
              <a:rPr lang="fr-FR" sz="3200" dirty="0">
                <a:solidFill>
                  <a:srgbClr val="181717"/>
                </a:solidFill>
                <a:uFill>
                  <a:solidFill>
                    <a:srgbClr val="000000"/>
                  </a:solidFill>
                </a:uFill>
                <a:cs typeface="Calibri" panose="020F0502020204030204" pitchFamily="34" charset="0"/>
              </a:rPr>
              <a:t>Cadre trop formel.</a:t>
            </a:r>
          </a:p>
          <a:p>
            <a:pPr marL="454342" indent="-457200">
              <a:lnSpc>
                <a:spcPct val="110000"/>
              </a:lnSpc>
              <a:spcAft>
                <a:spcPts val="971"/>
              </a:spcAft>
              <a:buFont typeface="Arial" panose="020B0604020202020204" pitchFamily="34" charset="0"/>
              <a:buChar char="•"/>
            </a:pPr>
            <a:r>
              <a:rPr lang="fr-FR" sz="3200" dirty="0">
                <a:solidFill>
                  <a:srgbClr val="181717"/>
                </a:solidFill>
                <a:uFill>
                  <a:solidFill>
                    <a:srgbClr val="000000"/>
                  </a:solidFill>
                </a:uFill>
                <a:cs typeface="Calibri" panose="020F0502020204030204" pitchFamily="34" charset="0"/>
              </a:rPr>
              <a:t>Le manque de confiance à s’exprimer en public.</a:t>
            </a:r>
          </a:p>
          <a:p>
            <a:pPr marL="1905" indent="-4763">
              <a:lnSpc>
                <a:spcPct val="110000"/>
              </a:lnSpc>
              <a:spcAft>
                <a:spcPts val="971"/>
              </a:spcAft>
            </a:pPr>
            <a:r>
              <a:rPr lang="fr-FR" sz="3200" b="1" dirty="0">
                <a:solidFill>
                  <a:srgbClr val="6B2C3E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La précarité socioéconomique</a:t>
            </a:r>
            <a:endParaRPr lang="fr-FR" sz="3200" b="1" dirty="0">
              <a:solidFill>
                <a:srgbClr val="E5304C"/>
              </a:solidFill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457200" indent="-457200" algn="just">
              <a:lnSpc>
                <a:spcPct val="129000"/>
              </a:lnSpc>
              <a:spcAft>
                <a:spcPts val="3113"/>
              </a:spcAft>
              <a:buFont typeface="Arial" panose="020B0604020202020204" pitchFamily="34" charset="0"/>
              <a:buChar char="•"/>
            </a:pPr>
            <a:r>
              <a:rPr lang="fr-FR" sz="3200" dirty="0">
                <a:solidFill>
                  <a:srgbClr val="181717"/>
                </a:solidFill>
                <a:uFill>
                  <a:solidFill>
                    <a:srgbClr val="000000"/>
                  </a:solidFill>
                </a:uFill>
                <a:cs typeface="Calibri" panose="020F0502020204030204" pitchFamily="34" charset="0"/>
              </a:rPr>
              <a:t>L’implication dans la vie démocratique locale et municipale est plus difficile lorsque les besoins de base ne sont pas comblés (se loger, se nourrir et se vêtir).</a:t>
            </a:r>
          </a:p>
        </p:txBody>
      </p:sp>
    </p:spTree>
    <p:extLst>
      <p:ext uri="{BB962C8B-B14F-4D97-AF65-F5344CB8AC3E}">
        <p14:creationId xmlns:p14="http://schemas.microsoft.com/office/powerpoint/2010/main" val="289700831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9F1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10680873" flipH="1">
            <a:off x="-1396897" y="-4837057"/>
            <a:ext cx="22222742" cy="7722403"/>
          </a:xfrm>
          <a:custGeom>
            <a:avLst/>
            <a:gdLst/>
            <a:ahLst/>
            <a:cxnLst/>
            <a:rect l="l" t="t" r="r" b="b"/>
            <a:pathLst>
              <a:path w="22222742" h="7722403">
                <a:moveTo>
                  <a:pt x="22222743" y="0"/>
                </a:moveTo>
                <a:lnTo>
                  <a:pt x="0" y="0"/>
                </a:lnTo>
                <a:lnTo>
                  <a:pt x="0" y="7722403"/>
                </a:lnTo>
                <a:lnTo>
                  <a:pt x="22222743" y="7722403"/>
                </a:lnTo>
                <a:lnTo>
                  <a:pt x="22222743" y="0"/>
                </a:lnTo>
                <a:close/>
              </a:path>
            </a:pathLst>
          </a:custGeom>
          <a:blipFill>
            <a:blip r:embed="rId3">
              <a:alphaModFix amt="71000"/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fr-FR"/>
          </a:p>
        </p:txBody>
      </p:sp>
      <p:grpSp>
        <p:nvGrpSpPr>
          <p:cNvPr id="4" name="Group 4"/>
          <p:cNvGrpSpPr/>
          <p:nvPr/>
        </p:nvGrpSpPr>
        <p:grpSpPr>
          <a:xfrm>
            <a:off x="11420078" y="417633"/>
            <a:ext cx="6145735" cy="1231392"/>
            <a:chOff x="0" y="0"/>
            <a:chExt cx="8194313" cy="1641856"/>
          </a:xfrm>
        </p:grpSpPr>
        <p:sp>
          <p:nvSpPr>
            <p:cNvPr id="5" name="Freeform 5"/>
            <p:cNvSpPr/>
            <p:nvPr/>
          </p:nvSpPr>
          <p:spPr>
            <a:xfrm>
              <a:off x="6682457" y="175135"/>
              <a:ext cx="1430823" cy="954286"/>
            </a:xfrm>
            <a:custGeom>
              <a:avLst/>
              <a:gdLst/>
              <a:ahLst/>
              <a:cxnLst/>
              <a:rect l="l" t="t" r="r" b="b"/>
              <a:pathLst>
                <a:path w="1430823" h="954286">
                  <a:moveTo>
                    <a:pt x="0" y="0"/>
                  </a:moveTo>
                  <a:lnTo>
                    <a:pt x="1430823" y="0"/>
                  </a:lnTo>
                  <a:lnTo>
                    <a:pt x="1430823" y="954285"/>
                  </a:lnTo>
                  <a:lnTo>
                    <a:pt x="0" y="95428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/>
              <a:stretch>
                <a:fillRect/>
              </a:stretch>
            </a:blipFill>
          </p:spPr>
          <p:txBody>
            <a:bodyPr/>
            <a:lstStyle/>
            <a:p>
              <a:endParaRPr lang="fr-FR"/>
            </a:p>
          </p:txBody>
        </p:sp>
        <p:sp>
          <p:nvSpPr>
            <p:cNvPr id="6" name="Freeform 6"/>
            <p:cNvSpPr/>
            <p:nvPr/>
          </p:nvSpPr>
          <p:spPr>
            <a:xfrm>
              <a:off x="0" y="175135"/>
              <a:ext cx="2573190" cy="1064682"/>
            </a:xfrm>
            <a:custGeom>
              <a:avLst/>
              <a:gdLst/>
              <a:ahLst/>
              <a:cxnLst/>
              <a:rect l="l" t="t" r="r" b="b"/>
              <a:pathLst>
                <a:path w="2573190" h="1064682">
                  <a:moveTo>
                    <a:pt x="0" y="0"/>
                  </a:moveTo>
                  <a:lnTo>
                    <a:pt x="2573190" y="0"/>
                  </a:lnTo>
                  <a:lnTo>
                    <a:pt x="2573190" y="1064682"/>
                  </a:lnTo>
                  <a:lnTo>
                    <a:pt x="0" y="106468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/>
              <a:stretch>
                <a:fillRect/>
              </a:stretch>
            </a:blipFill>
          </p:spPr>
          <p:txBody>
            <a:bodyPr/>
            <a:lstStyle/>
            <a:p>
              <a:endParaRPr lang="fr-FR"/>
            </a:p>
          </p:txBody>
        </p:sp>
        <p:sp>
          <p:nvSpPr>
            <p:cNvPr id="7" name="Freeform 7"/>
            <p:cNvSpPr/>
            <p:nvPr/>
          </p:nvSpPr>
          <p:spPr>
            <a:xfrm>
              <a:off x="2898938" y="0"/>
              <a:ext cx="1451018" cy="1451018"/>
            </a:xfrm>
            <a:custGeom>
              <a:avLst/>
              <a:gdLst/>
              <a:ahLst/>
              <a:cxnLst/>
              <a:rect l="l" t="t" r="r" b="b"/>
              <a:pathLst>
                <a:path w="1451018" h="1451018">
                  <a:moveTo>
                    <a:pt x="0" y="0"/>
                  </a:moveTo>
                  <a:lnTo>
                    <a:pt x="1451019" y="0"/>
                  </a:lnTo>
                  <a:lnTo>
                    <a:pt x="1451019" y="1451018"/>
                  </a:lnTo>
                  <a:lnTo>
                    <a:pt x="0" y="145101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/>
              <a:stretch>
                <a:fillRect/>
              </a:stretch>
            </a:blipFill>
          </p:spPr>
          <p:txBody>
            <a:bodyPr/>
            <a:lstStyle/>
            <a:p>
              <a:endParaRPr lang="fr-FR"/>
            </a:p>
          </p:txBody>
        </p:sp>
        <p:sp>
          <p:nvSpPr>
            <p:cNvPr id="8" name="Freeform 8"/>
            <p:cNvSpPr/>
            <p:nvPr/>
          </p:nvSpPr>
          <p:spPr>
            <a:xfrm>
              <a:off x="4710371" y="0"/>
              <a:ext cx="1451018" cy="1451018"/>
            </a:xfrm>
            <a:custGeom>
              <a:avLst/>
              <a:gdLst/>
              <a:ahLst/>
              <a:cxnLst/>
              <a:rect l="l" t="t" r="r" b="b"/>
              <a:pathLst>
                <a:path w="1451018" h="1451018">
                  <a:moveTo>
                    <a:pt x="0" y="0"/>
                  </a:moveTo>
                  <a:lnTo>
                    <a:pt x="1451018" y="0"/>
                  </a:lnTo>
                  <a:lnTo>
                    <a:pt x="1451018" y="1451018"/>
                  </a:lnTo>
                  <a:lnTo>
                    <a:pt x="0" y="145101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/>
              <a:stretch>
                <a:fillRect/>
              </a:stretch>
            </a:blipFill>
          </p:spPr>
          <p:txBody>
            <a:bodyPr/>
            <a:lstStyle/>
            <a:p>
              <a:endParaRPr lang="fr-FR"/>
            </a:p>
          </p:txBody>
        </p:sp>
        <p:sp>
          <p:nvSpPr>
            <p:cNvPr id="9" name="TextBox 9"/>
            <p:cNvSpPr txBox="1"/>
            <p:nvPr/>
          </p:nvSpPr>
          <p:spPr>
            <a:xfrm>
              <a:off x="6733320" y="1247047"/>
              <a:ext cx="1460993" cy="39480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1187"/>
                </a:lnSpc>
                <a:spcBef>
                  <a:spcPct val="0"/>
                </a:spcBef>
              </a:pPr>
              <a:r>
                <a:rPr lang="en-US" sz="847">
                  <a:solidFill>
                    <a:srgbClr val="FFFFFF"/>
                  </a:solidFill>
                  <a:latin typeface="Montserrat"/>
                </a:rPr>
                <a:t>Cofinancé par l’Union européenne</a:t>
              </a:r>
            </a:p>
          </p:txBody>
        </p:sp>
      </p:grpSp>
      <p:grpSp>
        <p:nvGrpSpPr>
          <p:cNvPr id="10" name="Group 10"/>
          <p:cNvGrpSpPr/>
          <p:nvPr/>
        </p:nvGrpSpPr>
        <p:grpSpPr>
          <a:xfrm>
            <a:off x="1745572" y="374770"/>
            <a:ext cx="3844821" cy="859030"/>
            <a:chOff x="0" y="-57150"/>
            <a:chExt cx="5126428" cy="1145372"/>
          </a:xfrm>
        </p:grpSpPr>
        <p:sp>
          <p:nvSpPr>
            <p:cNvPr id="11" name="TextBox 11"/>
            <p:cNvSpPr txBox="1"/>
            <p:nvPr/>
          </p:nvSpPr>
          <p:spPr>
            <a:xfrm>
              <a:off x="0" y="645024"/>
              <a:ext cx="5126428" cy="44319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just">
                <a:lnSpc>
                  <a:spcPts val="2790"/>
                </a:lnSpc>
                <a:spcBef>
                  <a:spcPct val="0"/>
                </a:spcBef>
              </a:pPr>
              <a:r>
                <a:rPr lang="en-US" sz="1992" dirty="0">
                  <a:solidFill>
                    <a:srgbClr val="FFFFFF"/>
                  </a:solidFill>
                  <a:latin typeface="Montserrat"/>
                </a:rPr>
                <a:t>28 </a:t>
              </a:r>
              <a:r>
                <a:rPr lang="en-US" sz="1992" dirty="0" err="1">
                  <a:solidFill>
                    <a:srgbClr val="FFFFFF"/>
                  </a:solidFill>
                  <a:latin typeface="Montserrat"/>
                </a:rPr>
                <a:t>janvier</a:t>
              </a:r>
              <a:r>
                <a:rPr lang="en-US" sz="1992" dirty="0">
                  <a:solidFill>
                    <a:srgbClr val="FFFFFF"/>
                  </a:solidFill>
                  <a:latin typeface="Montserrat"/>
                </a:rPr>
                <a:t> - 1er </a:t>
              </a:r>
              <a:r>
                <a:rPr lang="en-US" sz="1992" dirty="0" err="1">
                  <a:solidFill>
                    <a:srgbClr val="FFFFFF"/>
                  </a:solidFill>
                  <a:latin typeface="Montserrat"/>
                </a:rPr>
                <a:t>février</a:t>
              </a:r>
              <a:r>
                <a:rPr lang="en-US" sz="1992" dirty="0">
                  <a:solidFill>
                    <a:srgbClr val="FFFFFF"/>
                  </a:solidFill>
                  <a:latin typeface="Montserrat"/>
                </a:rPr>
                <a:t> 2024</a:t>
              </a:r>
            </a:p>
          </p:txBody>
        </p:sp>
        <p:sp>
          <p:nvSpPr>
            <p:cNvPr id="12" name="TextBox 12"/>
            <p:cNvSpPr txBox="1"/>
            <p:nvPr/>
          </p:nvSpPr>
          <p:spPr>
            <a:xfrm>
              <a:off x="0" y="-57150"/>
              <a:ext cx="3937456" cy="65207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just">
                <a:lnSpc>
                  <a:spcPts val="4146"/>
                </a:lnSpc>
                <a:spcBef>
                  <a:spcPct val="0"/>
                </a:spcBef>
              </a:pPr>
              <a:r>
                <a:rPr lang="en-US" sz="2962">
                  <a:solidFill>
                    <a:srgbClr val="FFFFFF"/>
                  </a:solidFill>
                  <a:latin typeface="Montserrat Bold"/>
                </a:rPr>
                <a:t>NOUAKCHOTT </a:t>
              </a:r>
            </a:p>
          </p:txBody>
        </p:sp>
      </p:grpSp>
      <p:sp>
        <p:nvSpPr>
          <p:cNvPr id="16" name="Espace réservé du texte 4">
            <a:extLst>
              <a:ext uri="{FF2B5EF4-FFF2-40B4-BE49-F238E27FC236}">
                <a16:creationId xmlns:a16="http://schemas.microsoft.com/office/drawing/2014/main" id="{0A6746F4-104E-FD36-3AE3-CED5AD1D55D8}"/>
              </a:ext>
            </a:extLst>
          </p:cNvPr>
          <p:cNvSpPr txBox="1">
            <a:spLocks/>
          </p:cNvSpPr>
          <p:nvPr/>
        </p:nvSpPr>
        <p:spPr>
          <a:xfrm>
            <a:off x="152400" y="2996459"/>
            <a:ext cx="17983200" cy="5286748"/>
          </a:xfrm>
          <a:prstGeom prst="rect">
            <a:avLst/>
          </a:prstGeom>
          <a:noFill/>
        </p:spPr>
        <p:txBody>
          <a:bodyPr vert="horz" lIns="91440" tIns="45720" rIns="91440" bIns="45720" rtlCol="0">
            <a:noAutofit/>
          </a:bodyPr>
          <a:lstStyle>
            <a:lvl1pPr marL="285750" indent="-285750" algn="l" defTabSz="914400" rtl="0" eaLnBrk="1" latinLnBrk="0" hangingPunct="1">
              <a:lnSpc>
                <a:spcPct val="90000"/>
              </a:lnSpc>
              <a:spcBef>
                <a:spcPts val="0"/>
              </a:spcBef>
              <a:buClr>
                <a:srgbClr val="970562"/>
              </a:buClr>
              <a:buSzPct val="100000"/>
              <a:buFont typeface="Wingdings 2" panose="05020102010507070707" pitchFamily="18" charset="2"/>
              <a:buChar char=""/>
              <a:tabLst>
                <a:tab pos="268288" algn="l"/>
              </a:tabLst>
              <a:defRPr lang="fr-FR" sz="20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0"/>
              </a:spcBef>
              <a:buClr>
                <a:srgbClr val="687690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0"/>
              </a:spcBef>
              <a:buClrTx/>
              <a:buFont typeface="Calibri" panose="020F0502020204030204" pitchFamily="34" charset="0"/>
              <a:buChar char="₋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0"/>
              </a:spcBef>
              <a:buClrTx/>
              <a:buFont typeface="Arial" panose="020B0604020202020204" pitchFamily="34" charset="0"/>
              <a:buChar char="•"/>
              <a:defRPr sz="12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  <a:defRPr/>
            </a:pPr>
            <a:endParaRPr lang="fr-FR" sz="3200" dirty="0">
              <a:solidFill>
                <a:sysClr val="windowText" lastClr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sz="3200" dirty="0">
                <a:solidFill>
                  <a:prstClr val="black"/>
                </a:solidFill>
                <a:cs typeface="Calibri" panose="020F0502020204030204" pitchFamily="34" charset="0"/>
              </a:rPr>
              <a:t>L’action positive est une mesure nécessaire afin de s’attaquer aux inégalités substantielles conformément à la définition des droits de l’Homme</a:t>
            </a:r>
          </a:p>
          <a:p>
            <a:pPr marL="0" indent="0">
              <a:buNone/>
            </a:pPr>
            <a:endParaRPr lang="fr-FR" sz="3200" dirty="0">
              <a:solidFill>
                <a:prstClr val="black"/>
              </a:solidFill>
              <a:cs typeface="Calibri" panose="020F050202020403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sz="3200" dirty="0">
                <a:solidFill>
                  <a:prstClr val="black"/>
                </a:solidFill>
                <a:cs typeface="Calibri" panose="020F0502020204030204" pitchFamily="34" charset="0"/>
              </a:rPr>
              <a:t>L’action positive (ex. quotas) permet d’améliorer plus rapidement la situation des groupes fortement défavorisés en raison d’une discrimination qu’ils subissent ou qu’ils ont subie par le passé.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fr-FR" sz="3200" dirty="0">
              <a:solidFill>
                <a:prstClr val="black"/>
              </a:solidFill>
              <a:cs typeface="Calibri" panose="020F050202020403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sz="3200" dirty="0">
                <a:solidFill>
                  <a:prstClr val="black"/>
                </a:solidFill>
                <a:cs typeface="Calibri" panose="020F0502020204030204" pitchFamily="34" charset="0"/>
              </a:rPr>
              <a:t> L’analyse genre, intégrée ou non dans une analyse diagnostique plus générale, doit spécifiquement permettre de faire un état des lieux, dans un espace donné (collectivité locale, quartier…)</a:t>
            </a:r>
          </a:p>
          <a:p>
            <a:pPr marL="0" indent="0">
              <a:buNone/>
            </a:pPr>
            <a:r>
              <a:rPr lang="fr-FR" sz="3200" dirty="0">
                <a:solidFill>
                  <a:prstClr val="black"/>
                </a:solidFill>
                <a:cs typeface="Calibri" panose="020F0502020204030204" pitchFamily="34" charset="0"/>
              </a:rPr>
              <a:t> </a:t>
            </a:r>
          </a:p>
          <a:p>
            <a:pPr marL="742950" lvl="1" indent="-342900">
              <a:buFont typeface="Arial" panose="020B0604020202020204" pitchFamily="34" charset="0"/>
              <a:buChar char="•"/>
            </a:pPr>
            <a:r>
              <a:rPr lang="fr-FR" sz="3200" dirty="0">
                <a:solidFill>
                  <a:prstClr val="black"/>
                </a:solidFill>
                <a:cs typeface="Calibri" panose="020F0502020204030204" pitchFamily="34" charset="0"/>
              </a:rPr>
              <a:t>des différences entre les femmes et les hommes sur le plan des activités, des besoins, </a:t>
            </a:r>
          </a:p>
          <a:p>
            <a:pPr marL="742950" lvl="1" indent="-342900">
              <a:buFont typeface="Arial" panose="020B0604020202020204" pitchFamily="34" charset="0"/>
              <a:buChar char="•"/>
            </a:pPr>
            <a:r>
              <a:rPr lang="fr-FR" sz="3200" dirty="0">
                <a:solidFill>
                  <a:prstClr val="black"/>
                </a:solidFill>
                <a:cs typeface="Calibri" panose="020F0502020204030204" pitchFamily="34" charset="0"/>
              </a:rPr>
              <a:t>des contraintes et obstacles dans l’accès et le contrôle de l’information, des ressources disponibles, </a:t>
            </a:r>
          </a:p>
          <a:p>
            <a:pPr marL="742950" lvl="1" indent="-342900">
              <a:buFont typeface="Arial" panose="020B0604020202020204" pitchFamily="34" charset="0"/>
              <a:buChar char="•"/>
            </a:pPr>
            <a:r>
              <a:rPr lang="fr-FR" sz="3200" dirty="0">
                <a:solidFill>
                  <a:prstClr val="black"/>
                </a:solidFill>
                <a:cs typeface="Calibri" panose="020F0502020204030204" pitchFamily="34" charset="0"/>
              </a:rPr>
              <a:t>des services, des bénéfices du développement, </a:t>
            </a:r>
          </a:p>
          <a:p>
            <a:pPr marL="742950" lvl="1" indent="-342900">
              <a:buFont typeface="Arial" panose="020B0604020202020204" pitchFamily="34" charset="0"/>
              <a:buChar char="•"/>
            </a:pPr>
            <a:r>
              <a:rPr lang="fr-FR" sz="3200" dirty="0">
                <a:solidFill>
                  <a:prstClr val="black"/>
                </a:solidFill>
                <a:cs typeface="Calibri" panose="020F0502020204030204" pitchFamily="34" charset="0"/>
              </a:rPr>
              <a:t>de la prise de décision. </a:t>
            </a:r>
            <a:endParaRPr lang="fr-FR" sz="3200" dirty="0">
              <a:solidFill>
                <a:srgbClr val="181717"/>
              </a:solidFill>
              <a:uFill>
                <a:solidFill>
                  <a:srgbClr val="000000"/>
                </a:solidFill>
              </a:uFill>
              <a:cs typeface="Calibri" panose="020F0502020204030204" pitchFamily="34" charset="0"/>
            </a:endParaRPr>
          </a:p>
          <a:p>
            <a:pPr marL="0" marR="527209" indent="0">
              <a:lnSpc>
                <a:spcPct val="100000"/>
              </a:lnSpc>
              <a:buNone/>
            </a:pPr>
            <a:endParaRPr lang="fr-FR" sz="2800" dirty="0">
              <a:solidFill>
                <a:sysClr val="windowText" lastClr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  <a:defRPr/>
            </a:pPr>
            <a:endParaRPr lang="fr-FR" sz="2800" dirty="0">
              <a:solidFill>
                <a:sysClr val="windowText" lastClr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defRPr/>
            </a:pPr>
            <a:endParaRPr lang="fr-FR" sz="2800" dirty="0">
              <a:solidFill>
                <a:sysClr val="windowText" lastClr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7" name="TextBox 3">
            <a:extLst>
              <a:ext uri="{FF2B5EF4-FFF2-40B4-BE49-F238E27FC236}">
                <a16:creationId xmlns:a16="http://schemas.microsoft.com/office/drawing/2014/main" id="{740177C3-38F8-A518-DF85-0AB9B1090C09}"/>
              </a:ext>
            </a:extLst>
          </p:cNvPr>
          <p:cNvSpPr txBox="1"/>
          <p:nvPr/>
        </p:nvSpPr>
        <p:spPr>
          <a:xfrm>
            <a:off x="1745572" y="1973508"/>
            <a:ext cx="11284628" cy="67851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5232"/>
              </a:lnSpc>
            </a:pPr>
            <a:r>
              <a:rPr lang="en-US" sz="5566" dirty="0">
                <a:solidFill>
                  <a:srgbClr val="243569"/>
                </a:solidFill>
                <a:latin typeface="Roboto Bold"/>
              </a:rPr>
              <a:t>GENRE ET DEVELOPPEMENT</a:t>
            </a:r>
          </a:p>
        </p:txBody>
      </p:sp>
      <p:sp>
        <p:nvSpPr>
          <p:cNvPr id="18" name="TextBox 13">
            <a:extLst>
              <a:ext uri="{FF2B5EF4-FFF2-40B4-BE49-F238E27FC236}">
                <a16:creationId xmlns:a16="http://schemas.microsoft.com/office/drawing/2014/main" id="{1C40F7A0-DDD4-37B4-03B6-8DAA84F97B37}"/>
              </a:ext>
            </a:extLst>
          </p:cNvPr>
          <p:cNvSpPr txBox="1"/>
          <p:nvPr/>
        </p:nvSpPr>
        <p:spPr>
          <a:xfrm>
            <a:off x="1643294" y="2755263"/>
            <a:ext cx="16644706" cy="58548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4476"/>
              </a:lnSpc>
              <a:spcAft>
                <a:spcPts val="800"/>
              </a:spcAft>
            </a:pPr>
            <a:r>
              <a:rPr lang="fr-FR" sz="4762" dirty="0">
                <a:solidFill>
                  <a:srgbClr val="1E9F6C"/>
                </a:solidFill>
                <a:latin typeface="Roboto Bold"/>
              </a:rPr>
              <a:t>Actions positives</a:t>
            </a:r>
          </a:p>
        </p:txBody>
      </p:sp>
    </p:spTree>
    <p:extLst>
      <p:ext uri="{BB962C8B-B14F-4D97-AF65-F5344CB8AC3E}">
        <p14:creationId xmlns:p14="http://schemas.microsoft.com/office/powerpoint/2010/main" val="93100967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9F1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10680873" flipH="1">
            <a:off x="-1369644" y="-4860266"/>
            <a:ext cx="22222742" cy="7722403"/>
          </a:xfrm>
          <a:custGeom>
            <a:avLst/>
            <a:gdLst/>
            <a:ahLst/>
            <a:cxnLst/>
            <a:rect l="l" t="t" r="r" b="b"/>
            <a:pathLst>
              <a:path w="22222742" h="7722403">
                <a:moveTo>
                  <a:pt x="22222743" y="0"/>
                </a:moveTo>
                <a:lnTo>
                  <a:pt x="0" y="0"/>
                </a:lnTo>
                <a:lnTo>
                  <a:pt x="0" y="7722403"/>
                </a:lnTo>
                <a:lnTo>
                  <a:pt x="22222743" y="7722403"/>
                </a:lnTo>
                <a:lnTo>
                  <a:pt x="22222743" y="0"/>
                </a:lnTo>
                <a:close/>
              </a:path>
            </a:pathLst>
          </a:custGeom>
          <a:blipFill>
            <a:blip r:embed="rId3">
              <a:alphaModFix amt="71000"/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fr-FR"/>
          </a:p>
        </p:txBody>
      </p:sp>
      <p:grpSp>
        <p:nvGrpSpPr>
          <p:cNvPr id="4" name="Group 4"/>
          <p:cNvGrpSpPr/>
          <p:nvPr/>
        </p:nvGrpSpPr>
        <p:grpSpPr>
          <a:xfrm>
            <a:off x="11420078" y="417633"/>
            <a:ext cx="6145735" cy="1231392"/>
            <a:chOff x="0" y="0"/>
            <a:chExt cx="8194313" cy="1641856"/>
          </a:xfrm>
        </p:grpSpPr>
        <p:sp>
          <p:nvSpPr>
            <p:cNvPr id="5" name="Freeform 5"/>
            <p:cNvSpPr/>
            <p:nvPr/>
          </p:nvSpPr>
          <p:spPr>
            <a:xfrm>
              <a:off x="6682457" y="175135"/>
              <a:ext cx="1430823" cy="954286"/>
            </a:xfrm>
            <a:custGeom>
              <a:avLst/>
              <a:gdLst/>
              <a:ahLst/>
              <a:cxnLst/>
              <a:rect l="l" t="t" r="r" b="b"/>
              <a:pathLst>
                <a:path w="1430823" h="954286">
                  <a:moveTo>
                    <a:pt x="0" y="0"/>
                  </a:moveTo>
                  <a:lnTo>
                    <a:pt x="1430823" y="0"/>
                  </a:lnTo>
                  <a:lnTo>
                    <a:pt x="1430823" y="954285"/>
                  </a:lnTo>
                  <a:lnTo>
                    <a:pt x="0" y="95428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/>
              <a:stretch>
                <a:fillRect/>
              </a:stretch>
            </a:blipFill>
          </p:spPr>
          <p:txBody>
            <a:bodyPr/>
            <a:lstStyle/>
            <a:p>
              <a:endParaRPr lang="fr-FR"/>
            </a:p>
          </p:txBody>
        </p:sp>
        <p:sp>
          <p:nvSpPr>
            <p:cNvPr id="6" name="Freeform 6"/>
            <p:cNvSpPr/>
            <p:nvPr/>
          </p:nvSpPr>
          <p:spPr>
            <a:xfrm>
              <a:off x="0" y="175135"/>
              <a:ext cx="2573190" cy="1064682"/>
            </a:xfrm>
            <a:custGeom>
              <a:avLst/>
              <a:gdLst/>
              <a:ahLst/>
              <a:cxnLst/>
              <a:rect l="l" t="t" r="r" b="b"/>
              <a:pathLst>
                <a:path w="2573190" h="1064682">
                  <a:moveTo>
                    <a:pt x="0" y="0"/>
                  </a:moveTo>
                  <a:lnTo>
                    <a:pt x="2573190" y="0"/>
                  </a:lnTo>
                  <a:lnTo>
                    <a:pt x="2573190" y="1064682"/>
                  </a:lnTo>
                  <a:lnTo>
                    <a:pt x="0" y="106468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/>
              <a:stretch>
                <a:fillRect/>
              </a:stretch>
            </a:blipFill>
          </p:spPr>
          <p:txBody>
            <a:bodyPr/>
            <a:lstStyle/>
            <a:p>
              <a:endParaRPr lang="fr-FR"/>
            </a:p>
          </p:txBody>
        </p:sp>
        <p:sp>
          <p:nvSpPr>
            <p:cNvPr id="7" name="Freeform 7"/>
            <p:cNvSpPr/>
            <p:nvPr/>
          </p:nvSpPr>
          <p:spPr>
            <a:xfrm>
              <a:off x="2898938" y="0"/>
              <a:ext cx="1451018" cy="1451018"/>
            </a:xfrm>
            <a:custGeom>
              <a:avLst/>
              <a:gdLst/>
              <a:ahLst/>
              <a:cxnLst/>
              <a:rect l="l" t="t" r="r" b="b"/>
              <a:pathLst>
                <a:path w="1451018" h="1451018">
                  <a:moveTo>
                    <a:pt x="0" y="0"/>
                  </a:moveTo>
                  <a:lnTo>
                    <a:pt x="1451019" y="0"/>
                  </a:lnTo>
                  <a:lnTo>
                    <a:pt x="1451019" y="1451018"/>
                  </a:lnTo>
                  <a:lnTo>
                    <a:pt x="0" y="145101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/>
              <a:stretch>
                <a:fillRect/>
              </a:stretch>
            </a:blipFill>
          </p:spPr>
          <p:txBody>
            <a:bodyPr/>
            <a:lstStyle/>
            <a:p>
              <a:endParaRPr lang="fr-FR"/>
            </a:p>
          </p:txBody>
        </p:sp>
        <p:sp>
          <p:nvSpPr>
            <p:cNvPr id="8" name="Freeform 8"/>
            <p:cNvSpPr/>
            <p:nvPr/>
          </p:nvSpPr>
          <p:spPr>
            <a:xfrm>
              <a:off x="4710371" y="0"/>
              <a:ext cx="1451018" cy="1451018"/>
            </a:xfrm>
            <a:custGeom>
              <a:avLst/>
              <a:gdLst/>
              <a:ahLst/>
              <a:cxnLst/>
              <a:rect l="l" t="t" r="r" b="b"/>
              <a:pathLst>
                <a:path w="1451018" h="1451018">
                  <a:moveTo>
                    <a:pt x="0" y="0"/>
                  </a:moveTo>
                  <a:lnTo>
                    <a:pt x="1451018" y="0"/>
                  </a:lnTo>
                  <a:lnTo>
                    <a:pt x="1451018" y="1451018"/>
                  </a:lnTo>
                  <a:lnTo>
                    <a:pt x="0" y="145101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/>
              <a:stretch>
                <a:fillRect/>
              </a:stretch>
            </a:blipFill>
          </p:spPr>
          <p:txBody>
            <a:bodyPr/>
            <a:lstStyle/>
            <a:p>
              <a:endParaRPr lang="fr-FR"/>
            </a:p>
          </p:txBody>
        </p:sp>
        <p:sp>
          <p:nvSpPr>
            <p:cNvPr id="9" name="TextBox 9"/>
            <p:cNvSpPr txBox="1"/>
            <p:nvPr/>
          </p:nvSpPr>
          <p:spPr>
            <a:xfrm>
              <a:off x="6733320" y="1247047"/>
              <a:ext cx="1460993" cy="39480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1187"/>
                </a:lnSpc>
                <a:spcBef>
                  <a:spcPct val="0"/>
                </a:spcBef>
              </a:pPr>
              <a:r>
                <a:rPr lang="en-US" sz="847">
                  <a:solidFill>
                    <a:srgbClr val="FFFFFF"/>
                  </a:solidFill>
                  <a:latin typeface="Montserrat"/>
                </a:rPr>
                <a:t>Cofinancé par l’Union européenne</a:t>
              </a:r>
            </a:p>
          </p:txBody>
        </p:sp>
      </p:grpSp>
      <p:grpSp>
        <p:nvGrpSpPr>
          <p:cNvPr id="10" name="Group 10"/>
          <p:cNvGrpSpPr/>
          <p:nvPr/>
        </p:nvGrpSpPr>
        <p:grpSpPr>
          <a:xfrm>
            <a:off x="1745572" y="374770"/>
            <a:ext cx="3844821" cy="859030"/>
            <a:chOff x="0" y="-57150"/>
            <a:chExt cx="5126428" cy="1145372"/>
          </a:xfrm>
        </p:grpSpPr>
        <p:sp>
          <p:nvSpPr>
            <p:cNvPr id="11" name="TextBox 11"/>
            <p:cNvSpPr txBox="1"/>
            <p:nvPr/>
          </p:nvSpPr>
          <p:spPr>
            <a:xfrm>
              <a:off x="0" y="645024"/>
              <a:ext cx="5126428" cy="44319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just">
                <a:lnSpc>
                  <a:spcPts val="2790"/>
                </a:lnSpc>
                <a:spcBef>
                  <a:spcPct val="0"/>
                </a:spcBef>
              </a:pPr>
              <a:r>
                <a:rPr lang="en-US" sz="1992" dirty="0">
                  <a:solidFill>
                    <a:srgbClr val="FFFFFF"/>
                  </a:solidFill>
                  <a:latin typeface="Montserrat"/>
                </a:rPr>
                <a:t>28 </a:t>
              </a:r>
              <a:r>
                <a:rPr lang="en-US" sz="1992" dirty="0" err="1">
                  <a:solidFill>
                    <a:srgbClr val="FFFFFF"/>
                  </a:solidFill>
                  <a:latin typeface="Montserrat"/>
                </a:rPr>
                <a:t>janvier</a:t>
              </a:r>
              <a:r>
                <a:rPr lang="en-US" sz="1992" dirty="0">
                  <a:solidFill>
                    <a:srgbClr val="FFFFFF"/>
                  </a:solidFill>
                  <a:latin typeface="Montserrat"/>
                </a:rPr>
                <a:t> - 1er </a:t>
              </a:r>
              <a:r>
                <a:rPr lang="en-US" sz="1992" dirty="0" err="1">
                  <a:solidFill>
                    <a:srgbClr val="FFFFFF"/>
                  </a:solidFill>
                  <a:latin typeface="Montserrat"/>
                </a:rPr>
                <a:t>février</a:t>
              </a:r>
              <a:r>
                <a:rPr lang="en-US" sz="1992" dirty="0">
                  <a:solidFill>
                    <a:srgbClr val="FFFFFF"/>
                  </a:solidFill>
                  <a:latin typeface="Montserrat"/>
                </a:rPr>
                <a:t> 2024</a:t>
              </a:r>
            </a:p>
          </p:txBody>
        </p:sp>
        <p:sp>
          <p:nvSpPr>
            <p:cNvPr id="12" name="TextBox 12"/>
            <p:cNvSpPr txBox="1"/>
            <p:nvPr/>
          </p:nvSpPr>
          <p:spPr>
            <a:xfrm>
              <a:off x="0" y="-57150"/>
              <a:ext cx="3937456" cy="65207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just">
                <a:lnSpc>
                  <a:spcPts val="4146"/>
                </a:lnSpc>
                <a:spcBef>
                  <a:spcPct val="0"/>
                </a:spcBef>
              </a:pPr>
              <a:r>
                <a:rPr lang="en-US" sz="2962">
                  <a:solidFill>
                    <a:srgbClr val="FFFFFF"/>
                  </a:solidFill>
                  <a:latin typeface="Montserrat Bold"/>
                </a:rPr>
                <a:t>NOUAKCHOTT </a:t>
              </a:r>
            </a:p>
          </p:txBody>
        </p:sp>
      </p:grpSp>
      <p:sp>
        <p:nvSpPr>
          <p:cNvPr id="16" name="Espace réservé du texte 4">
            <a:extLst>
              <a:ext uri="{FF2B5EF4-FFF2-40B4-BE49-F238E27FC236}">
                <a16:creationId xmlns:a16="http://schemas.microsoft.com/office/drawing/2014/main" id="{0A6746F4-104E-FD36-3AE3-CED5AD1D55D8}"/>
              </a:ext>
            </a:extLst>
          </p:cNvPr>
          <p:cNvSpPr txBox="1">
            <a:spLocks/>
          </p:cNvSpPr>
          <p:nvPr/>
        </p:nvSpPr>
        <p:spPr>
          <a:xfrm>
            <a:off x="76200" y="3749927"/>
            <a:ext cx="18211800" cy="5286748"/>
          </a:xfrm>
          <a:prstGeom prst="rect">
            <a:avLst/>
          </a:prstGeom>
          <a:noFill/>
        </p:spPr>
        <p:txBody>
          <a:bodyPr vert="horz" lIns="91440" tIns="45720" rIns="91440" bIns="45720" rtlCol="0">
            <a:noAutofit/>
          </a:bodyPr>
          <a:lstStyle>
            <a:lvl1pPr marL="285750" indent="-285750" algn="l" defTabSz="914400" rtl="0" eaLnBrk="1" latinLnBrk="0" hangingPunct="1">
              <a:lnSpc>
                <a:spcPct val="90000"/>
              </a:lnSpc>
              <a:spcBef>
                <a:spcPts val="0"/>
              </a:spcBef>
              <a:buClr>
                <a:srgbClr val="970562"/>
              </a:buClr>
              <a:buSzPct val="100000"/>
              <a:buFont typeface="Wingdings 2" panose="05020102010507070707" pitchFamily="18" charset="2"/>
              <a:buChar char=""/>
              <a:tabLst>
                <a:tab pos="268288" algn="l"/>
              </a:tabLst>
              <a:defRPr lang="fr-FR" sz="20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0"/>
              </a:spcBef>
              <a:buClr>
                <a:srgbClr val="687690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0"/>
              </a:spcBef>
              <a:buClrTx/>
              <a:buFont typeface="Calibri" panose="020F0502020204030204" pitchFamily="34" charset="0"/>
              <a:buChar char="₋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0"/>
              </a:spcBef>
              <a:buClrTx/>
              <a:buFont typeface="Arial" panose="020B0604020202020204" pitchFamily="34" charset="0"/>
              <a:buChar char="•"/>
              <a:defRPr sz="12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  <a:defRPr/>
            </a:pPr>
            <a:endParaRPr lang="fr-FR" sz="3200" b="1" dirty="0">
              <a:solidFill>
                <a:sysClr val="windowText" lastClr="000000"/>
              </a:solidFill>
              <a:cs typeface="Calibri" panose="020F0502020204030204" pitchFamily="34" charset="0"/>
            </a:endParaRPr>
          </a:p>
          <a:p>
            <a:pPr marL="477679" marR="134779" indent="-342900" algn="just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fr-FR" sz="3200" dirty="0">
                <a:solidFill>
                  <a:srgbClr val="181717"/>
                </a:solidFill>
                <a:ea typeface="Calibri" panose="020F0502020204030204" pitchFamily="34" charset="0"/>
              </a:rPr>
              <a:t>Lorsque les instances tiennent pour acquis que les femmes et les hommes ont à peu près les mêmes besoins, expériences de vie, réalités et situations économiques, il devient inutile de susciter activement la participation des femmes dans les processus de consultation.</a:t>
            </a:r>
          </a:p>
          <a:p>
            <a:pPr marL="477679" marR="134779" indent="-342900" algn="just">
              <a:lnSpc>
                <a:spcPct val="100000"/>
              </a:lnSpc>
              <a:buFont typeface="Arial" panose="020B0604020202020204" pitchFamily="34" charset="0"/>
              <a:buChar char="•"/>
            </a:pPr>
            <a:endParaRPr lang="fr-FR" sz="3200" dirty="0">
              <a:solidFill>
                <a:srgbClr val="181717"/>
              </a:solidFill>
              <a:ea typeface="Calibri" panose="020F0502020204030204" pitchFamily="34" charset="0"/>
            </a:endParaRPr>
          </a:p>
          <a:p>
            <a:pPr marL="477679" marR="134779" indent="-342900" algn="just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fr-FR" sz="3200" dirty="0">
                <a:solidFill>
                  <a:srgbClr val="000000"/>
                </a:solidFill>
                <a:ea typeface="Calibri" panose="020F0502020204030204" pitchFamily="34" charset="0"/>
              </a:rPr>
              <a:t>Lorsque les instances sont conscientes des différentes réalités vécues par une diversité de femmes et d’hommes et des inégalités elles instaurent des politiques et des pratiques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fr-FR" sz="3200" dirty="0">
              <a:solidFill>
                <a:prstClr val="black"/>
              </a:solidFill>
              <a:cs typeface="Calibri" panose="020F050202020403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fr-FR" sz="3200" dirty="0">
                <a:solidFill>
                  <a:prstClr val="black"/>
                </a:solidFill>
                <a:cs typeface="Calibri" panose="020F0502020204030204" pitchFamily="34" charset="0"/>
              </a:rPr>
              <a:t> La place dans la société (et l’identité individuelle) sont influencées par une multitude de facteurs sociaux en plus du sexe/genre</a:t>
            </a:r>
          </a:p>
          <a:p>
            <a:pPr marL="0" marR="527209" indent="0">
              <a:lnSpc>
                <a:spcPct val="100000"/>
              </a:lnSpc>
              <a:buNone/>
            </a:pPr>
            <a:endParaRPr lang="fr-FR" sz="2800" dirty="0">
              <a:solidFill>
                <a:sysClr val="windowText" lastClr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  <a:defRPr/>
            </a:pPr>
            <a:endParaRPr lang="fr-FR" sz="2800" dirty="0">
              <a:solidFill>
                <a:sysClr val="windowText" lastClr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defRPr/>
            </a:pPr>
            <a:endParaRPr lang="fr-FR" sz="2800" dirty="0">
              <a:solidFill>
                <a:sysClr val="windowText" lastClr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7" name="TextBox 3">
            <a:extLst>
              <a:ext uri="{FF2B5EF4-FFF2-40B4-BE49-F238E27FC236}">
                <a16:creationId xmlns:a16="http://schemas.microsoft.com/office/drawing/2014/main" id="{740177C3-38F8-A518-DF85-0AB9B1090C09}"/>
              </a:ext>
            </a:extLst>
          </p:cNvPr>
          <p:cNvSpPr txBox="1"/>
          <p:nvPr/>
        </p:nvSpPr>
        <p:spPr>
          <a:xfrm>
            <a:off x="1745572" y="1973508"/>
            <a:ext cx="11284628" cy="67851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5232"/>
              </a:lnSpc>
            </a:pPr>
            <a:r>
              <a:rPr lang="en-US" sz="5566" dirty="0">
                <a:solidFill>
                  <a:srgbClr val="243569"/>
                </a:solidFill>
                <a:latin typeface="Roboto Bold"/>
              </a:rPr>
              <a:t>GENRE ET DEVELOPPEMENT</a:t>
            </a:r>
          </a:p>
        </p:txBody>
      </p:sp>
      <p:sp>
        <p:nvSpPr>
          <p:cNvPr id="18" name="TextBox 13">
            <a:extLst>
              <a:ext uri="{FF2B5EF4-FFF2-40B4-BE49-F238E27FC236}">
                <a16:creationId xmlns:a16="http://schemas.microsoft.com/office/drawing/2014/main" id="{1C40F7A0-DDD4-37B4-03B6-8DAA84F97B37}"/>
              </a:ext>
            </a:extLst>
          </p:cNvPr>
          <p:cNvSpPr txBox="1"/>
          <p:nvPr/>
        </p:nvSpPr>
        <p:spPr>
          <a:xfrm>
            <a:off x="1643294" y="2755263"/>
            <a:ext cx="16644706" cy="58548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4476"/>
              </a:lnSpc>
              <a:spcAft>
                <a:spcPts val="800"/>
              </a:spcAft>
            </a:pPr>
            <a:r>
              <a:rPr lang="fr-FR" sz="4762" dirty="0">
                <a:solidFill>
                  <a:srgbClr val="1E9F6C"/>
                </a:solidFill>
                <a:latin typeface="Roboto Bold"/>
              </a:rPr>
              <a:t>Actions positives</a:t>
            </a:r>
          </a:p>
        </p:txBody>
      </p:sp>
    </p:spTree>
    <p:extLst>
      <p:ext uri="{BB962C8B-B14F-4D97-AF65-F5344CB8AC3E}">
        <p14:creationId xmlns:p14="http://schemas.microsoft.com/office/powerpoint/2010/main" val="210299047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1615</Words>
  <Application>Microsoft Office PowerPoint</Application>
  <PresentationFormat>Personnalisé</PresentationFormat>
  <Paragraphs>187</Paragraphs>
  <Slides>15</Slides>
  <Notes>5</Notes>
  <HiddenSlides>0</HiddenSlides>
  <MMClips>0</MMClips>
  <ScaleCrop>false</ScaleCrop>
  <HeadingPairs>
    <vt:vector size="6" baseType="variant">
      <vt:variant>
        <vt:lpstr>Polices utilisées</vt:lpstr>
      </vt:variant>
      <vt:variant>
        <vt:i4>8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15</vt:i4>
      </vt:variant>
    </vt:vector>
  </HeadingPairs>
  <TitlesOfParts>
    <vt:vector size="24" baseType="lpstr">
      <vt:lpstr>Roboto Bold</vt:lpstr>
      <vt:lpstr>Calibri</vt:lpstr>
      <vt:lpstr>Century Gothic</vt:lpstr>
      <vt:lpstr>Arial</vt:lpstr>
      <vt:lpstr>Roboto</vt:lpstr>
      <vt:lpstr>Wingdings</vt:lpstr>
      <vt:lpstr>Montserrat Bold</vt:lpstr>
      <vt:lpstr>Montserrat</vt:lpstr>
      <vt:lpstr>Office Theme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Visuel FR validé (Présentation)</dc:title>
  <dc:creator>EAU VIVE SENEGAL</dc:creator>
  <cp:lastModifiedBy>Julie GUILLAUME</cp:lastModifiedBy>
  <cp:revision>28</cp:revision>
  <dcterms:created xsi:type="dcterms:W3CDTF">2006-08-16T00:00:00Z</dcterms:created>
  <dcterms:modified xsi:type="dcterms:W3CDTF">2024-01-29T17:27:34Z</dcterms:modified>
  <dc:identifier>DAF60UtvY4o</dc:identifier>
</cp:coreProperties>
</file>