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Lst>
  <p:notesMasterIdLst>
    <p:notesMasterId r:id="rId43"/>
  </p:notesMasterIdLst>
  <p:sldIdLst>
    <p:sldId id="256" r:id="rId4"/>
    <p:sldId id="257" r:id="rId5"/>
    <p:sldId id="288" r:id="rId6"/>
    <p:sldId id="292" r:id="rId7"/>
    <p:sldId id="287" r:id="rId8"/>
    <p:sldId id="293" r:id="rId9"/>
    <p:sldId id="294" r:id="rId10"/>
    <p:sldId id="295" r:id="rId11"/>
    <p:sldId id="296" r:id="rId12"/>
    <p:sldId id="297" r:id="rId13"/>
    <p:sldId id="298" r:id="rId14"/>
    <p:sldId id="299" r:id="rId15"/>
    <p:sldId id="300" r:id="rId16"/>
    <p:sldId id="301" r:id="rId17"/>
    <p:sldId id="286" r:id="rId18"/>
    <p:sldId id="291" r:id="rId19"/>
    <p:sldId id="290" r:id="rId20"/>
    <p:sldId id="289" r:id="rId21"/>
    <p:sldId id="262" r:id="rId22"/>
    <p:sldId id="266" r:id="rId23"/>
    <p:sldId id="267" r:id="rId24"/>
    <p:sldId id="285" r:id="rId25"/>
    <p:sldId id="263" r:id="rId26"/>
    <p:sldId id="264" r:id="rId27"/>
    <p:sldId id="265" r:id="rId28"/>
    <p:sldId id="278" r:id="rId29"/>
    <p:sldId id="280" r:id="rId30"/>
    <p:sldId id="282" r:id="rId31"/>
    <p:sldId id="283" r:id="rId32"/>
    <p:sldId id="281" r:id="rId33"/>
    <p:sldId id="284" r:id="rId34"/>
    <p:sldId id="276" r:id="rId35"/>
    <p:sldId id="270" r:id="rId36"/>
    <p:sldId id="271" r:id="rId37"/>
    <p:sldId id="272" r:id="rId38"/>
    <p:sldId id="273" r:id="rId39"/>
    <p:sldId id="274" r:id="rId40"/>
    <p:sldId id="275" r:id="rId41"/>
    <p:sldId id="279"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51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C1090-A430-422C-A04E-2EBE4F4F3080}" type="datetimeFigureOut">
              <a:rPr lang="fr-FR" smtClean="0"/>
              <a:t>19/05/2024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AD495-E4B7-468A-834F-594AF815D11B}" type="slidenum">
              <a:rPr lang="fr-FR" smtClean="0"/>
              <a:t>‹N°›</a:t>
            </a:fld>
            <a:endParaRPr lang="fr-FR"/>
          </a:p>
        </p:txBody>
      </p:sp>
    </p:spTree>
    <p:extLst>
      <p:ext uri="{BB962C8B-B14F-4D97-AF65-F5344CB8AC3E}">
        <p14:creationId xmlns:p14="http://schemas.microsoft.com/office/powerpoint/2010/main" val="166667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8</a:t>
            </a:fld>
            <a:endParaRPr lang="fr-FR"/>
          </a:p>
        </p:txBody>
      </p:sp>
    </p:spTree>
    <p:extLst>
      <p:ext uri="{BB962C8B-B14F-4D97-AF65-F5344CB8AC3E}">
        <p14:creationId xmlns:p14="http://schemas.microsoft.com/office/powerpoint/2010/main" val="140663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9</a:t>
            </a:fld>
            <a:endParaRPr lang="fr-FR"/>
          </a:p>
        </p:txBody>
      </p:sp>
    </p:spTree>
    <p:extLst>
      <p:ext uri="{BB962C8B-B14F-4D97-AF65-F5344CB8AC3E}">
        <p14:creationId xmlns:p14="http://schemas.microsoft.com/office/powerpoint/2010/main" val="58305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10</a:t>
            </a:fld>
            <a:endParaRPr lang="fr-FR"/>
          </a:p>
        </p:txBody>
      </p:sp>
    </p:spTree>
    <p:extLst>
      <p:ext uri="{BB962C8B-B14F-4D97-AF65-F5344CB8AC3E}">
        <p14:creationId xmlns:p14="http://schemas.microsoft.com/office/powerpoint/2010/main" val="321907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11</a:t>
            </a:fld>
            <a:endParaRPr lang="fr-FR"/>
          </a:p>
        </p:txBody>
      </p:sp>
    </p:spTree>
    <p:extLst>
      <p:ext uri="{BB962C8B-B14F-4D97-AF65-F5344CB8AC3E}">
        <p14:creationId xmlns:p14="http://schemas.microsoft.com/office/powerpoint/2010/main" val="183238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12</a:t>
            </a:fld>
            <a:endParaRPr lang="fr-FR"/>
          </a:p>
        </p:txBody>
      </p:sp>
    </p:spTree>
    <p:extLst>
      <p:ext uri="{BB962C8B-B14F-4D97-AF65-F5344CB8AC3E}">
        <p14:creationId xmlns:p14="http://schemas.microsoft.com/office/powerpoint/2010/main" val="15958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13</a:t>
            </a:fld>
            <a:endParaRPr lang="fr-FR"/>
          </a:p>
        </p:txBody>
      </p:sp>
    </p:spTree>
    <p:extLst>
      <p:ext uri="{BB962C8B-B14F-4D97-AF65-F5344CB8AC3E}">
        <p14:creationId xmlns:p14="http://schemas.microsoft.com/office/powerpoint/2010/main" val="30953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4AD495-E4B7-468A-834F-594AF815D11B}" type="slidenum">
              <a:rPr lang="fr-FR" smtClean="0"/>
              <a:t>14</a:t>
            </a:fld>
            <a:endParaRPr lang="fr-FR"/>
          </a:p>
        </p:txBody>
      </p:sp>
    </p:spTree>
    <p:extLst>
      <p:ext uri="{BB962C8B-B14F-4D97-AF65-F5344CB8AC3E}">
        <p14:creationId xmlns:p14="http://schemas.microsoft.com/office/powerpoint/2010/main" val="3373431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emf"/><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4.emf"/><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emf"/><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17.emf"/><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69E1A0-BF95-C0ED-BE2B-68E3613813C6}"/>
              </a:ext>
            </a:extLst>
          </p:cNvPr>
          <p:cNvPicPr>
            <a:picLocks noChangeAspect="1"/>
          </p:cNvPicPr>
          <p:nvPr userDrawn="1"/>
        </p:nvPicPr>
        <p:blipFill>
          <a:blip r:embed="rId2"/>
          <a:srcRect/>
          <a:stretch/>
        </p:blipFill>
        <p:spPr>
          <a:xfrm>
            <a:off x="494098" y="2425799"/>
            <a:ext cx="5647928" cy="771047"/>
          </a:xfrm>
          <a:prstGeom prst="rect">
            <a:avLst/>
          </a:prstGeom>
        </p:spPr>
      </p:pic>
      <p:pic>
        <p:nvPicPr>
          <p:cNvPr id="3" name="Image 2">
            <a:extLst>
              <a:ext uri="{FF2B5EF4-FFF2-40B4-BE49-F238E27FC236}">
                <a16:creationId xmlns:a16="http://schemas.microsoft.com/office/drawing/2014/main" id="{D1C004D7-7110-97D0-79CA-F4D13576C02F}"/>
              </a:ext>
            </a:extLst>
          </p:cNvPr>
          <p:cNvPicPr>
            <a:picLocks noChangeAspect="1"/>
          </p:cNvPicPr>
          <p:nvPr userDrawn="1"/>
        </p:nvPicPr>
        <p:blipFill>
          <a:blip r:embed="rId3"/>
          <a:stretch>
            <a:fillRect/>
          </a:stretch>
        </p:blipFill>
        <p:spPr>
          <a:xfrm>
            <a:off x="500063" y="4577626"/>
            <a:ext cx="5779293" cy="1793281"/>
          </a:xfrm>
          <a:prstGeom prst="rect">
            <a:avLst/>
          </a:prstGeom>
        </p:spPr>
      </p:pic>
    </p:spTree>
    <p:extLst>
      <p:ext uri="{BB962C8B-B14F-4D97-AF65-F5344CB8AC3E}">
        <p14:creationId xmlns:p14="http://schemas.microsoft.com/office/powerpoint/2010/main" val="2976560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AFCD53D-4544-5C50-56C7-075D861C87E9}"/>
              </a:ext>
            </a:extLst>
          </p:cNvPr>
          <p:cNvSpPr>
            <a:spLocks noGrp="1"/>
          </p:cNvSpPr>
          <p:nvPr>
            <p:ph type="pic" sz="quarter" idx="13"/>
          </p:nvPr>
        </p:nvSpPr>
        <p:spPr>
          <a:xfrm>
            <a:off x="6096000" y="0"/>
            <a:ext cx="6096000" cy="3429000"/>
          </a:xfrm>
          <a:prstGeom prst="rect">
            <a:avLst/>
          </a:prstGeom>
        </p:spPr>
        <p:txBody>
          <a:bodyPr/>
          <a:lstStyle/>
          <a:p>
            <a:endParaRPr lang="fr-FR"/>
          </a:p>
        </p:txBody>
      </p:sp>
      <p:sp>
        <p:nvSpPr>
          <p:cNvPr id="10" name="Espace réservé pour une image  9">
            <a:extLst>
              <a:ext uri="{FF2B5EF4-FFF2-40B4-BE49-F238E27FC236}">
                <a16:creationId xmlns:a16="http://schemas.microsoft.com/office/drawing/2014/main" id="{99072E5E-2C6E-AD06-01A0-47602C9B5F20}"/>
              </a:ext>
            </a:extLst>
          </p:cNvPr>
          <p:cNvSpPr>
            <a:spLocks noGrp="1"/>
          </p:cNvSpPr>
          <p:nvPr>
            <p:ph type="pic" sz="quarter" idx="14"/>
          </p:nvPr>
        </p:nvSpPr>
        <p:spPr>
          <a:xfrm>
            <a:off x="0" y="3429000"/>
            <a:ext cx="12192000" cy="3429000"/>
          </a:xfrm>
          <a:prstGeom prst="rect">
            <a:avLst/>
          </a:prstGeom>
        </p:spPr>
        <p:txBody>
          <a:bodyPr/>
          <a:lstStyle/>
          <a:p>
            <a:endParaRPr lang="fr-FR"/>
          </a:p>
        </p:txBody>
      </p:sp>
      <p:sp>
        <p:nvSpPr>
          <p:cNvPr id="16" name="Rectangle 15">
            <a:extLst>
              <a:ext uri="{FF2B5EF4-FFF2-40B4-BE49-F238E27FC236}">
                <a16:creationId xmlns:a16="http://schemas.microsoft.com/office/drawing/2014/main" id="{0ADA6701-0046-30D0-D0B8-79604C620896}"/>
              </a:ext>
            </a:extLst>
          </p:cNvPr>
          <p:cNvSpPr/>
          <p:nvPr userDrawn="1"/>
        </p:nvSpPr>
        <p:spPr>
          <a:xfrm>
            <a:off x="0" y="0"/>
            <a:ext cx="6096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3321DC06-F5A0-1819-0267-E6CF2093EE82}"/>
              </a:ext>
            </a:extLst>
          </p:cNvPr>
          <p:cNvPicPr>
            <a:picLocks noChangeAspect="1"/>
          </p:cNvPicPr>
          <p:nvPr userDrawn="1"/>
        </p:nvPicPr>
        <p:blipFill>
          <a:blip r:embed="rId2"/>
          <a:stretch>
            <a:fillRect/>
          </a:stretch>
        </p:blipFill>
        <p:spPr>
          <a:xfrm>
            <a:off x="478630" y="479042"/>
            <a:ext cx="2125421" cy="225003"/>
          </a:xfrm>
          <a:prstGeom prst="rect">
            <a:avLst/>
          </a:prstGeom>
        </p:spPr>
      </p:pic>
      <p:pic>
        <p:nvPicPr>
          <p:cNvPr id="20" name="Image 12">
            <a:extLst>
              <a:ext uri="{FF2B5EF4-FFF2-40B4-BE49-F238E27FC236}">
                <a16:creationId xmlns:a16="http://schemas.microsoft.com/office/drawing/2014/main" id="{6A394EE5-7831-DAE0-7D2D-445A7C9BD3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14636" y="1144588"/>
            <a:ext cx="4570412" cy="4570412"/>
          </a:xfrm>
          <a:prstGeom prst="rect">
            <a:avLst/>
          </a:prstGeom>
        </p:spPr>
      </p:pic>
      <p:pic>
        <p:nvPicPr>
          <p:cNvPr id="12" name="Image 11">
            <a:extLst>
              <a:ext uri="{FF2B5EF4-FFF2-40B4-BE49-F238E27FC236}">
                <a16:creationId xmlns:a16="http://schemas.microsoft.com/office/drawing/2014/main" id="{200ED632-BB0E-357F-A349-CEA29FAE213A}"/>
              </a:ext>
            </a:extLst>
          </p:cNvPr>
          <p:cNvPicPr>
            <a:picLocks noChangeAspect="1"/>
          </p:cNvPicPr>
          <p:nvPr userDrawn="1"/>
        </p:nvPicPr>
        <p:blipFill>
          <a:blip r:embed="rId5"/>
          <a:srcRect/>
          <a:stretch/>
        </p:blipFill>
        <p:spPr>
          <a:xfrm>
            <a:off x="507206" y="1183087"/>
            <a:ext cx="4448086" cy="607247"/>
          </a:xfrm>
          <a:prstGeom prst="rect">
            <a:avLst/>
          </a:prstGeom>
        </p:spPr>
      </p:pic>
      <p:pic>
        <p:nvPicPr>
          <p:cNvPr id="5" name="Image 4">
            <a:extLst>
              <a:ext uri="{FF2B5EF4-FFF2-40B4-BE49-F238E27FC236}">
                <a16:creationId xmlns:a16="http://schemas.microsoft.com/office/drawing/2014/main" id="{FDF03256-0E38-83D4-ADDA-312FA3AD6897}"/>
              </a:ext>
            </a:extLst>
          </p:cNvPr>
          <p:cNvPicPr>
            <a:picLocks noChangeAspect="1"/>
          </p:cNvPicPr>
          <p:nvPr userDrawn="1"/>
        </p:nvPicPr>
        <p:blipFill>
          <a:blip r:embed="rId6"/>
          <a:srcRect/>
          <a:stretch/>
        </p:blipFill>
        <p:spPr>
          <a:xfrm>
            <a:off x="478630" y="1783799"/>
            <a:ext cx="5262548" cy="1225630"/>
          </a:xfrm>
          <a:prstGeom prst="rect">
            <a:avLst/>
          </a:prstGeom>
        </p:spPr>
      </p:pic>
      <p:grpSp>
        <p:nvGrpSpPr>
          <p:cNvPr id="2" name="Groupe 1">
            <a:extLst>
              <a:ext uri="{FF2B5EF4-FFF2-40B4-BE49-F238E27FC236}">
                <a16:creationId xmlns:a16="http://schemas.microsoft.com/office/drawing/2014/main" id="{081CE002-D17B-1F6A-9902-3BA19295DA40}"/>
              </a:ext>
            </a:extLst>
          </p:cNvPr>
          <p:cNvGrpSpPr/>
          <p:nvPr userDrawn="1"/>
        </p:nvGrpSpPr>
        <p:grpSpPr>
          <a:xfrm>
            <a:off x="9283148" y="5529365"/>
            <a:ext cx="2908852" cy="1325563"/>
            <a:chOff x="9283148" y="5529365"/>
            <a:chExt cx="2908852" cy="1325563"/>
          </a:xfrm>
        </p:grpSpPr>
        <p:sp>
          <p:nvSpPr>
            <p:cNvPr id="3" name="Rectangle 2">
              <a:extLst>
                <a:ext uri="{FF2B5EF4-FFF2-40B4-BE49-F238E27FC236}">
                  <a16:creationId xmlns:a16="http://schemas.microsoft.com/office/drawing/2014/main" id="{50BD16B2-7251-5128-34F3-79336663BE13}"/>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4" name="Image 3">
              <a:extLst>
                <a:ext uri="{FF2B5EF4-FFF2-40B4-BE49-F238E27FC236}">
                  <a16:creationId xmlns:a16="http://schemas.microsoft.com/office/drawing/2014/main" id="{3B267C70-5277-613B-C231-309F53110562}"/>
                </a:ext>
              </a:extLst>
            </p:cNvPr>
            <p:cNvPicPr>
              <a:picLocks noChangeAspect="1"/>
            </p:cNvPicPr>
            <p:nvPr userDrawn="1"/>
          </p:nvPicPr>
          <p:blipFill>
            <a:blip r:embed="rId7"/>
            <a:stretch>
              <a:fillRect/>
            </a:stretch>
          </p:blipFill>
          <p:spPr>
            <a:xfrm>
              <a:off x="9722865" y="5789197"/>
              <a:ext cx="2029418" cy="805898"/>
            </a:xfrm>
            <a:prstGeom prst="rect">
              <a:avLst/>
            </a:prstGeom>
          </p:spPr>
        </p:pic>
      </p:grpSp>
    </p:spTree>
    <p:extLst>
      <p:ext uri="{BB962C8B-B14F-4D97-AF65-F5344CB8AC3E}">
        <p14:creationId xmlns:p14="http://schemas.microsoft.com/office/powerpoint/2010/main" val="156599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AFCD53D-4544-5C50-56C7-075D861C87E9}"/>
              </a:ext>
            </a:extLst>
          </p:cNvPr>
          <p:cNvSpPr>
            <a:spLocks noGrp="1"/>
          </p:cNvSpPr>
          <p:nvPr>
            <p:ph type="pic" sz="quarter" idx="13"/>
          </p:nvPr>
        </p:nvSpPr>
        <p:spPr>
          <a:xfrm>
            <a:off x="6096000" y="0"/>
            <a:ext cx="6096000" cy="3429000"/>
          </a:xfrm>
          <a:prstGeom prst="rect">
            <a:avLst/>
          </a:prstGeom>
        </p:spPr>
        <p:txBody>
          <a:bodyPr/>
          <a:lstStyle/>
          <a:p>
            <a:endParaRPr lang="fr-FR"/>
          </a:p>
        </p:txBody>
      </p:sp>
      <p:sp>
        <p:nvSpPr>
          <p:cNvPr id="10" name="Espace réservé pour une image  9">
            <a:extLst>
              <a:ext uri="{FF2B5EF4-FFF2-40B4-BE49-F238E27FC236}">
                <a16:creationId xmlns:a16="http://schemas.microsoft.com/office/drawing/2014/main" id="{99072E5E-2C6E-AD06-01A0-47602C9B5F20}"/>
              </a:ext>
            </a:extLst>
          </p:cNvPr>
          <p:cNvSpPr>
            <a:spLocks noGrp="1"/>
          </p:cNvSpPr>
          <p:nvPr>
            <p:ph type="pic" sz="quarter" idx="14"/>
          </p:nvPr>
        </p:nvSpPr>
        <p:spPr>
          <a:xfrm>
            <a:off x="0" y="3429000"/>
            <a:ext cx="12192000" cy="3429000"/>
          </a:xfrm>
          <a:prstGeom prst="rect">
            <a:avLst/>
          </a:prstGeom>
        </p:spPr>
        <p:txBody>
          <a:bodyPr/>
          <a:lstStyle/>
          <a:p>
            <a:endParaRPr lang="fr-FR"/>
          </a:p>
        </p:txBody>
      </p:sp>
      <p:sp>
        <p:nvSpPr>
          <p:cNvPr id="16" name="Rectangle 15">
            <a:extLst>
              <a:ext uri="{FF2B5EF4-FFF2-40B4-BE49-F238E27FC236}">
                <a16:creationId xmlns:a16="http://schemas.microsoft.com/office/drawing/2014/main" id="{0ADA6701-0046-30D0-D0B8-79604C620896}"/>
              </a:ext>
            </a:extLst>
          </p:cNvPr>
          <p:cNvSpPr/>
          <p:nvPr userDrawn="1"/>
        </p:nvSpPr>
        <p:spPr>
          <a:xfrm>
            <a:off x="0" y="0"/>
            <a:ext cx="6096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3321DC06-F5A0-1819-0267-E6CF2093EE82}"/>
              </a:ext>
            </a:extLst>
          </p:cNvPr>
          <p:cNvPicPr>
            <a:picLocks noChangeAspect="1"/>
          </p:cNvPicPr>
          <p:nvPr userDrawn="1"/>
        </p:nvPicPr>
        <p:blipFill>
          <a:blip r:embed="rId2"/>
          <a:stretch>
            <a:fillRect/>
          </a:stretch>
        </p:blipFill>
        <p:spPr>
          <a:xfrm>
            <a:off x="478630" y="479042"/>
            <a:ext cx="2125421" cy="225003"/>
          </a:xfrm>
          <a:prstGeom prst="rect">
            <a:avLst/>
          </a:prstGeom>
        </p:spPr>
      </p:pic>
      <p:pic>
        <p:nvPicPr>
          <p:cNvPr id="20" name="Image 12">
            <a:extLst>
              <a:ext uri="{FF2B5EF4-FFF2-40B4-BE49-F238E27FC236}">
                <a16:creationId xmlns:a16="http://schemas.microsoft.com/office/drawing/2014/main" id="{6A394EE5-7831-DAE0-7D2D-445A7C9BD3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14636" y="1144588"/>
            <a:ext cx="4570412" cy="4570412"/>
          </a:xfrm>
          <a:prstGeom prst="rect">
            <a:avLst/>
          </a:prstGeom>
        </p:spPr>
      </p:pic>
      <p:pic>
        <p:nvPicPr>
          <p:cNvPr id="2" name="Image 1">
            <a:extLst>
              <a:ext uri="{FF2B5EF4-FFF2-40B4-BE49-F238E27FC236}">
                <a16:creationId xmlns:a16="http://schemas.microsoft.com/office/drawing/2014/main" id="{78C51C86-5856-4A01-7863-9C1C201CF990}"/>
              </a:ext>
            </a:extLst>
          </p:cNvPr>
          <p:cNvPicPr>
            <a:picLocks noChangeAspect="1"/>
          </p:cNvPicPr>
          <p:nvPr userDrawn="1"/>
        </p:nvPicPr>
        <p:blipFill>
          <a:blip r:embed="rId5"/>
          <a:srcRect/>
          <a:stretch/>
        </p:blipFill>
        <p:spPr>
          <a:xfrm>
            <a:off x="507206" y="1178541"/>
            <a:ext cx="2436578" cy="607247"/>
          </a:xfrm>
          <a:prstGeom prst="rect">
            <a:avLst/>
          </a:prstGeom>
        </p:spPr>
      </p:pic>
      <p:pic>
        <p:nvPicPr>
          <p:cNvPr id="3" name="Image 2">
            <a:extLst>
              <a:ext uri="{FF2B5EF4-FFF2-40B4-BE49-F238E27FC236}">
                <a16:creationId xmlns:a16="http://schemas.microsoft.com/office/drawing/2014/main" id="{DBC09FFC-577D-2986-31B5-B98673F82260}"/>
              </a:ext>
            </a:extLst>
          </p:cNvPr>
          <p:cNvPicPr>
            <a:picLocks noChangeAspect="1"/>
          </p:cNvPicPr>
          <p:nvPr userDrawn="1"/>
        </p:nvPicPr>
        <p:blipFill>
          <a:blip r:embed="rId6"/>
          <a:srcRect/>
          <a:stretch/>
        </p:blipFill>
        <p:spPr>
          <a:xfrm>
            <a:off x="478630" y="1783799"/>
            <a:ext cx="5262548" cy="1225630"/>
          </a:xfrm>
          <a:prstGeom prst="rect">
            <a:avLst/>
          </a:prstGeom>
        </p:spPr>
      </p:pic>
      <p:grpSp>
        <p:nvGrpSpPr>
          <p:cNvPr id="4" name="Groupe 3">
            <a:extLst>
              <a:ext uri="{FF2B5EF4-FFF2-40B4-BE49-F238E27FC236}">
                <a16:creationId xmlns:a16="http://schemas.microsoft.com/office/drawing/2014/main" id="{8DF0A49B-3176-0B6C-3C9D-8F48C6FA6DF2}"/>
              </a:ext>
            </a:extLst>
          </p:cNvPr>
          <p:cNvGrpSpPr/>
          <p:nvPr userDrawn="1"/>
        </p:nvGrpSpPr>
        <p:grpSpPr>
          <a:xfrm>
            <a:off x="9283148" y="5529365"/>
            <a:ext cx="2908852" cy="1325563"/>
            <a:chOff x="9283148" y="5529365"/>
            <a:chExt cx="2908852" cy="1325563"/>
          </a:xfrm>
        </p:grpSpPr>
        <p:sp>
          <p:nvSpPr>
            <p:cNvPr id="5" name="Rectangle 4">
              <a:extLst>
                <a:ext uri="{FF2B5EF4-FFF2-40B4-BE49-F238E27FC236}">
                  <a16:creationId xmlns:a16="http://schemas.microsoft.com/office/drawing/2014/main" id="{92525A80-A0F6-B095-D3B0-6EC1355863FB}"/>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6" name="Image 5">
              <a:extLst>
                <a:ext uri="{FF2B5EF4-FFF2-40B4-BE49-F238E27FC236}">
                  <a16:creationId xmlns:a16="http://schemas.microsoft.com/office/drawing/2014/main" id="{FA7343D2-6F1C-6292-3E59-5F1029989D0F}"/>
                </a:ext>
              </a:extLst>
            </p:cNvPr>
            <p:cNvPicPr>
              <a:picLocks noChangeAspect="1"/>
            </p:cNvPicPr>
            <p:nvPr userDrawn="1"/>
          </p:nvPicPr>
          <p:blipFill>
            <a:blip r:embed="rId7"/>
            <a:stretch>
              <a:fillRect/>
            </a:stretch>
          </p:blipFill>
          <p:spPr>
            <a:xfrm>
              <a:off x="9722865" y="5789197"/>
              <a:ext cx="2029418" cy="805898"/>
            </a:xfrm>
            <a:prstGeom prst="rect">
              <a:avLst/>
            </a:prstGeom>
          </p:spPr>
        </p:pic>
      </p:grpSp>
    </p:spTree>
    <p:extLst>
      <p:ext uri="{BB962C8B-B14F-4D97-AF65-F5344CB8AC3E}">
        <p14:creationId xmlns:p14="http://schemas.microsoft.com/office/powerpoint/2010/main" val="8364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space réservé pour une image  7">
            <a:extLst>
              <a:ext uri="{FF2B5EF4-FFF2-40B4-BE49-F238E27FC236}">
                <a16:creationId xmlns:a16="http://schemas.microsoft.com/office/drawing/2014/main" id="{6C2B0060-DF9C-5517-AB74-B46B6B19AB9F}"/>
              </a:ext>
            </a:extLst>
          </p:cNvPr>
          <p:cNvSpPr>
            <a:spLocks noGrp="1"/>
          </p:cNvSpPr>
          <p:nvPr>
            <p:ph type="pic" sz="quarter" idx="13"/>
          </p:nvPr>
        </p:nvSpPr>
        <p:spPr>
          <a:xfrm>
            <a:off x="6096000" y="0"/>
            <a:ext cx="6096000" cy="3429000"/>
          </a:xfrm>
          <a:prstGeom prst="rect">
            <a:avLst/>
          </a:prstGeom>
        </p:spPr>
        <p:txBody>
          <a:bodyPr/>
          <a:lstStyle/>
          <a:p>
            <a:endParaRPr lang="fr-FR"/>
          </a:p>
        </p:txBody>
      </p:sp>
      <p:sp>
        <p:nvSpPr>
          <p:cNvPr id="8" name="Espace réservé pour une image  9">
            <a:extLst>
              <a:ext uri="{FF2B5EF4-FFF2-40B4-BE49-F238E27FC236}">
                <a16:creationId xmlns:a16="http://schemas.microsoft.com/office/drawing/2014/main" id="{4CAC0C57-BB46-803F-C098-47AD5DA1E035}"/>
              </a:ext>
            </a:extLst>
          </p:cNvPr>
          <p:cNvSpPr>
            <a:spLocks noGrp="1"/>
          </p:cNvSpPr>
          <p:nvPr>
            <p:ph type="pic" sz="quarter" idx="14"/>
          </p:nvPr>
        </p:nvSpPr>
        <p:spPr>
          <a:xfrm>
            <a:off x="0" y="3429000"/>
            <a:ext cx="12192000" cy="3429000"/>
          </a:xfrm>
          <a:prstGeom prst="rect">
            <a:avLst/>
          </a:prstGeom>
        </p:spPr>
        <p:txBody>
          <a:bodyPr/>
          <a:lstStyle/>
          <a:p>
            <a:endParaRPr lang="fr-FR"/>
          </a:p>
        </p:txBody>
      </p:sp>
      <p:pic>
        <p:nvPicPr>
          <p:cNvPr id="9" name="Image 8">
            <a:extLst>
              <a:ext uri="{FF2B5EF4-FFF2-40B4-BE49-F238E27FC236}">
                <a16:creationId xmlns:a16="http://schemas.microsoft.com/office/drawing/2014/main" id="{AADD4C52-6043-6364-99A5-E208F84E1BE6}"/>
              </a:ext>
            </a:extLst>
          </p:cNvPr>
          <p:cNvPicPr>
            <a:picLocks noChangeAspect="1"/>
          </p:cNvPicPr>
          <p:nvPr userDrawn="1"/>
        </p:nvPicPr>
        <p:blipFill>
          <a:blip r:embed="rId2"/>
          <a:stretch>
            <a:fillRect/>
          </a:stretch>
        </p:blipFill>
        <p:spPr>
          <a:xfrm>
            <a:off x="3810556" y="1144588"/>
            <a:ext cx="4578573" cy="4570412"/>
          </a:xfrm>
          <a:prstGeom prst="rect">
            <a:avLst/>
          </a:prstGeom>
        </p:spPr>
      </p:pic>
      <p:grpSp>
        <p:nvGrpSpPr>
          <p:cNvPr id="10" name="Groupe 9">
            <a:extLst>
              <a:ext uri="{FF2B5EF4-FFF2-40B4-BE49-F238E27FC236}">
                <a16:creationId xmlns:a16="http://schemas.microsoft.com/office/drawing/2014/main" id="{4F0CCF26-5F5A-5ED5-882E-0ECF84E98FBC}"/>
              </a:ext>
            </a:extLst>
          </p:cNvPr>
          <p:cNvGrpSpPr/>
          <p:nvPr userDrawn="1"/>
        </p:nvGrpSpPr>
        <p:grpSpPr>
          <a:xfrm>
            <a:off x="0" y="0"/>
            <a:ext cx="12192000" cy="6854928"/>
            <a:chOff x="0" y="0"/>
            <a:chExt cx="12192000" cy="6854928"/>
          </a:xfrm>
        </p:grpSpPr>
        <p:sp>
          <p:nvSpPr>
            <p:cNvPr id="11" name="Rectangle 10">
              <a:extLst>
                <a:ext uri="{FF2B5EF4-FFF2-40B4-BE49-F238E27FC236}">
                  <a16:creationId xmlns:a16="http://schemas.microsoft.com/office/drawing/2014/main" id="{B19F925C-FFAA-E3E7-4CB3-8CA1A5F12FC7}"/>
                </a:ext>
              </a:extLst>
            </p:cNvPr>
            <p:cNvSpPr/>
            <p:nvPr userDrawn="1"/>
          </p:nvSpPr>
          <p:spPr>
            <a:xfrm>
              <a:off x="0" y="0"/>
              <a:ext cx="6096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C20950F-13D4-D843-85F9-70041D44997E}"/>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3" name="Image 12">
              <a:extLst>
                <a:ext uri="{FF2B5EF4-FFF2-40B4-BE49-F238E27FC236}">
                  <a16:creationId xmlns:a16="http://schemas.microsoft.com/office/drawing/2014/main" id="{24A539B0-AF7A-2611-4FCC-36859E65777A}"/>
                </a:ext>
              </a:extLst>
            </p:cNvPr>
            <p:cNvPicPr>
              <a:picLocks noChangeAspect="1"/>
            </p:cNvPicPr>
            <p:nvPr userDrawn="1"/>
          </p:nvPicPr>
          <p:blipFill>
            <a:blip r:embed="rId3"/>
            <a:stretch>
              <a:fillRect/>
            </a:stretch>
          </p:blipFill>
          <p:spPr>
            <a:xfrm>
              <a:off x="9722865" y="5789197"/>
              <a:ext cx="2029418" cy="805898"/>
            </a:xfrm>
            <a:prstGeom prst="rect">
              <a:avLst/>
            </a:prstGeom>
          </p:spPr>
        </p:pic>
        <p:pic>
          <p:nvPicPr>
            <p:cNvPr id="14" name="Image 13">
              <a:extLst>
                <a:ext uri="{FF2B5EF4-FFF2-40B4-BE49-F238E27FC236}">
                  <a16:creationId xmlns:a16="http://schemas.microsoft.com/office/drawing/2014/main" id="{175A934A-6C83-8487-83BA-C6A4462CF671}"/>
                </a:ext>
              </a:extLst>
            </p:cNvPr>
            <p:cNvPicPr>
              <a:picLocks noChangeAspect="1"/>
            </p:cNvPicPr>
            <p:nvPr userDrawn="1"/>
          </p:nvPicPr>
          <p:blipFill>
            <a:blip r:embed="rId4"/>
            <a:stretch>
              <a:fillRect/>
            </a:stretch>
          </p:blipFill>
          <p:spPr>
            <a:xfrm>
              <a:off x="478630" y="479042"/>
              <a:ext cx="2125421" cy="225003"/>
            </a:xfrm>
            <a:prstGeom prst="rect">
              <a:avLst/>
            </a:prstGeom>
          </p:spPr>
        </p:pic>
        <p:pic>
          <p:nvPicPr>
            <p:cNvPr id="15" name="Image 12">
              <a:extLst>
                <a:ext uri="{FF2B5EF4-FFF2-40B4-BE49-F238E27FC236}">
                  <a16:creationId xmlns:a16="http://schemas.microsoft.com/office/drawing/2014/main" id="{24735AD0-3133-CA6C-C4F7-3F6AEC58440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814636" y="1144588"/>
              <a:ext cx="4570412" cy="4570412"/>
            </a:xfrm>
            <a:prstGeom prst="rect">
              <a:avLst/>
            </a:prstGeom>
          </p:spPr>
        </p:pic>
      </p:grpSp>
      <p:sp>
        <p:nvSpPr>
          <p:cNvPr id="5" name="Espace réservé du pied de page 4">
            <a:extLst>
              <a:ext uri="{FF2B5EF4-FFF2-40B4-BE49-F238E27FC236}">
                <a16:creationId xmlns:a16="http://schemas.microsoft.com/office/drawing/2014/main" id="{FE20EE5C-A90D-20B0-35D0-7EB370DF78F3}"/>
              </a:ext>
            </a:extLst>
          </p:cNvPr>
          <p:cNvSpPr>
            <a:spLocks noGrp="1"/>
          </p:cNvSpPr>
          <p:nvPr>
            <p:ph type="ftr" sz="quarter" idx="11"/>
          </p:nvPr>
        </p:nvSpPr>
        <p:spPr>
          <a:xfrm>
            <a:off x="1103086" y="6356350"/>
            <a:ext cx="3418114" cy="255360"/>
          </a:xfrm>
          <a:prstGeom prst="rect">
            <a:avLst/>
          </a:prstGeom>
        </p:spPr>
        <p:txBody>
          <a:bodyPr lIns="0" tIns="0" rIns="0" bIns="0" anchor="b"/>
          <a:lstStyle>
            <a:lvl1pPr>
              <a:defRPr sz="700"/>
            </a:lvl1pPr>
          </a:lstStyle>
          <a:p>
            <a:endParaRPr lang="fr-FR"/>
          </a:p>
        </p:txBody>
      </p:sp>
      <p:sp>
        <p:nvSpPr>
          <p:cNvPr id="4" name="Espace réservé de la date 3">
            <a:extLst>
              <a:ext uri="{FF2B5EF4-FFF2-40B4-BE49-F238E27FC236}">
                <a16:creationId xmlns:a16="http://schemas.microsoft.com/office/drawing/2014/main" id="{83EFB296-47A6-95A3-4D83-DB2DB61DD730}"/>
              </a:ext>
            </a:extLst>
          </p:cNvPr>
          <p:cNvSpPr>
            <a:spLocks noGrp="1"/>
          </p:cNvSpPr>
          <p:nvPr>
            <p:ph type="dt" sz="half" idx="10"/>
          </p:nvPr>
        </p:nvSpPr>
        <p:spPr>
          <a:xfrm>
            <a:off x="497114" y="6356350"/>
            <a:ext cx="605972" cy="241753"/>
          </a:xfrm>
          <a:prstGeom prst="rect">
            <a:avLst/>
          </a:prstGeom>
        </p:spPr>
        <p:txBody>
          <a:bodyPr lIns="0" tIns="0" rIns="0" bIns="0" anchor="b"/>
          <a:lstStyle>
            <a:lvl1pPr>
              <a:defRPr sz="700"/>
            </a:lvl1pPr>
          </a:lstStyle>
          <a:p>
            <a:fld id="{8AA2484F-17D2-2A43-A479-DEDFDBFB5F4F}" type="datetimeFigureOut">
              <a:rPr lang="fr-FR" smtClean="0"/>
              <a:pPr/>
              <a:t>19/05/2024</a:t>
            </a:fld>
            <a:endParaRPr lang="fr-FR"/>
          </a:p>
        </p:txBody>
      </p:sp>
      <p:sp>
        <p:nvSpPr>
          <p:cNvPr id="6" name="Espace réservé du numéro de diapositive 5">
            <a:extLst>
              <a:ext uri="{FF2B5EF4-FFF2-40B4-BE49-F238E27FC236}">
                <a16:creationId xmlns:a16="http://schemas.microsoft.com/office/drawing/2014/main" id="{859A51B0-D7ED-C0AD-B1F4-BDE7E34B6FC9}"/>
              </a:ext>
            </a:extLst>
          </p:cNvPr>
          <p:cNvSpPr>
            <a:spLocks noGrp="1"/>
          </p:cNvSpPr>
          <p:nvPr>
            <p:ph type="sldNum" sz="quarter" idx="12"/>
          </p:nvPr>
        </p:nvSpPr>
        <p:spPr>
          <a:xfrm>
            <a:off x="4521200" y="6246585"/>
            <a:ext cx="2743200" cy="365125"/>
          </a:xfrm>
          <a:prstGeom prst="rect">
            <a:avLst/>
          </a:prstGeom>
        </p:spPr>
        <p:txBody>
          <a:bodyPr lIns="0" tIns="0" rIns="0" bIns="0" anchor="b"/>
          <a:lstStyle>
            <a:lvl1pPr>
              <a:defRPr sz="700"/>
            </a:lvl1pPr>
          </a:lstStyle>
          <a:p>
            <a:fld id="{5BABD197-BC1D-4440-B8A1-39B55FDB5937}" type="slidenum">
              <a:rPr lang="fr-FR" smtClean="0"/>
              <a:pPr/>
              <a:t>‹N°›</a:t>
            </a:fld>
            <a:endParaRPr lang="fr-FR"/>
          </a:p>
        </p:txBody>
      </p:sp>
      <p:sp>
        <p:nvSpPr>
          <p:cNvPr id="2" name="Titre 1">
            <a:extLst>
              <a:ext uri="{FF2B5EF4-FFF2-40B4-BE49-F238E27FC236}">
                <a16:creationId xmlns:a16="http://schemas.microsoft.com/office/drawing/2014/main" id="{897B6502-2845-660D-C532-AD67C475F591}"/>
              </a:ext>
            </a:extLst>
          </p:cNvPr>
          <p:cNvSpPr>
            <a:spLocks noGrp="1"/>
          </p:cNvSpPr>
          <p:nvPr>
            <p:ph type="title"/>
          </p:nvPr>
        </p:nvSpPr>
        <p:spPr>
          <a:xfrm>
            <a:off x="497115" y="989239"/>
            <a:ext cx="5257800" cy="2116818"/>
          </a:xfrm>
          <a:prstGeom prst="rect">
            <a:avLst/>
          </a:prstGeom>
        </p:spPr>
        <p:txBody>
          <a:bodyPr lIns="0" tIns="0" rIns="0" bIns="0"/>
          <a:lstStyle>
            <a:lvl1pPr>
              <a:defRPr sz="4000" b="1">
                <a:solidFill>
                  <a:schemeClr val="bg1"/>
                </a:solidFill>
                <a:latin typeface="BOSCA MEDIUM" pitchFamily="2" charset="77"/>
                <a:cs typeface="Times New Roman" panose="02020603050405020304" pitchFamily="18" charset="0"/>
              </a:defRPr>
            </a:lvl1pPr>
          </a:lstStyle>
          <a:p>
            <a:r>
              <a:rPr lang="fr-FR"/>
              <a:t>Modifiez le style du titre</a:t>
            </a:r>
          </a:p>
        </p:txBody>
      </p:sp>
    </p:spTree>
    <p:extLst>
      <p:ext uri="{BB962C8B-B14F-4D97-AF65-F5344CB8AC3E}">
        <p14:creationId xmlns:p14="http://schemas.microsoft.com/office/powerpoint/2010/main" val="345738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Espace réservé pour une image  9">
            <a:extLst>
              <a:ext uri="{FF2B5EF4-FFF2-40B4-BE49-F238E27FC236}">
                <a16:creationId xmlns:a16="http://schemas.microsoft.com/office/drawing/2014/main" id="{4CAC0C57-BB46-803F-C098-47AD5DA1E035}"/>
              </a:ext>
            </a:extLst>
          </p:cNvPr>
          <p:cNvSpPr>
            <a:spLocks noGrp="1"/>
          </p:cNvSpPr>
          <p:nvPr>
            <p:ph type="pic" sz="quarter" idx="14"/>
          </p:nvPr>
        </p:nvSpPr>
        <p:spPr>
          <a:xfrm>
            <a:off x="0" y="3429000"/>
            <a:ext cx="6096000" cy="3429000"/>
          </a:xfrm>
          <a:prstGeom prst="rect">
            <a:avLst/>
          </a:prstGeom>
        </p:spPr>
        <p:txBody>
          <a:bodyPr/>
          <a:lstStyle/>
          <a:p>
            <a:endParaRPr lang="fr-FR"/>
          </a:p>
        </p:txBody>
      </p:sp>
      <p:pic>
        <p:nvPicPr>
          <p:cNvPr id="9" name="Image 8">
            <a:extLst>
              <a:ext uri="{FF2B5EF4-FFF2-40B4-BE49-F238E27FC236}">
                <a16:creationId xmlns:a16="http://schemas.microsoft.com/office/drawing/2014/main" id="{AADD4C52-6043-6364-99A5-E208F84E1BE6}"/>
              </a:ext>
            </a:extLst>
          </p:cNvPr>
          <p:cNvPicPr>
            <a:picLocks noChangeAspect="1"/>
          </p:cNvPicPr>
          <p:nvPr userDrawn="1"/>
        </p:nvPicPr>
        <p:blipFill>
          <a:blip r:embed="rId2"/>
          <a:stretch>
            <a:fillRect/>
          </a:stretch>
        </p:blipFill>
        <p:spPr>
          <a:xfrm>
            <a:off x="3810556" y="1144588"/>
            <a:ext cx="4578573" cy="4570412"/>
          </a:xfrm>
          <a:prstGeom prst="rect">
            <a:avLst/>
          </a:prstGeom>
        </p:spPr>
      </p:pic>
      <p:sp>
        <p:nvSpPr>
          <p:cNvPr id="11" name="Rectangle 10">
            <a:extLst>
              <a:ext uri="{FF2B5EF4-FFF2-40B4-BE49-F238E27FC236}">
                <a16:creationId xmlns:a16="http://schemas.microsoft.com/office/drawing/2014/main" id="{B19F925C-FFAA-E3E7-4CB3-8CA1A5F12FC7}"/>
              </a:ext>
            </a:extLst>
          </p:cNvPr>
          <p:cNvSpPr/>
          <p:nvPr userDrawn="1"/>
        </p:nvSpPr>
        <p:spPr>
          <a:xfrm>
            <a:off x="0" y="0"/>
            <a:ext cx="6096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C20950F-13D4-D843-85F9-70041D44997E}"/>
              </a:ext>
            </a:extLst>
          </p:cNvPr>
          <p:cNvSpPr/>
          <p:nvPr userDrawn="1"/>
        </p:nvSpPr>
        <p:spPr>
          <a:xfrm>
            <a:off x="0"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3" name="Image 12">
            <a:extLst>
              <a:ext uri="{FF2B5EF4-FFF2-40B4-BE49-F238E27FC236}">
                <a16:creationId xmlns:a16="http://schemas.microsoft.com/office/drawing/2014/main" id="{24A539B0-AF7A-2611-4FCC-36859E65777A}"/>
              </a:ext>
            </a:extLst>
          </p:cNvPr>
          <p:cNvPicPr>
            <a:picLocks noChangeAspect="1"/>
          </p:cNvPicPr>
          <p:nvPr userDrawn="1"/>
        </p:nvPicPr>
        <p:blipFill>
          <a:blip r:embed="rId3"/>
          <a:stretch>
            <a:fillRect/>
          </a:stretch>
        </p:blipFill>
        <p:spPr>
          <a:xfrm>
            <a:off x="439717" y="5789197"/>
            <a:ext cx="2029418" cy="805898"/>
          </a:xfrm>
          <a:prstGeom prst="rect">
            <a:avLst/>
          </a:prstGeom>
        </p:spPr>
      </p:pic>
      <p:pic>
        <p:nvPicPr>
          <p:cNvPr id="14" name="Image 13">
            <a:extLst>
              <a:ext uri="{FF2B5EF4-FFF2-40B4-BE49-F238E27FC236}">
                <a16:creationId xmlns:a16="http://schemas.microsoft.com/office/drawing/2014/main" id="{175A934A-6C83-8487-83BA-C6A4462CF671}"/>
              </a:ext>
            </a:extLst>
          </p:cNvPr>
          <p:cNvPicPr>
            <a:picLocks noChangeAspect="1"/>
          </p:cNvPicPr>
          <p:nvPr userDrawn="1"/>
        </p:nvPicPr>
        <p:blipFill>
          <a:blip r:embed="rId4"/>
          <a:stretch>
            <a:fillRect/>
          </a:stretch>
        </p:blipFill>
        <p:spPr>
          <a:xfrm>
            <a:off x="478630" y="479042"/>
            <a:ext cx="2125421" cy="225003"/>
          </a:xfrm>
          <a:prstGeom prst="rect">
            <a:avLst/>
          </a:prstGeom>
        </p:spPr>
      </p:pic>
      <p:pic>
        <p:nvPicPr>
          <p:cNvPr id="15" name="Image 12">
            <a:extLst>
              <a:ext uri="{FF2B5EF4-FFF2-40B4-BE49-F238E27FC236}">
                <a16:creationId xmlns:a16="http://schemas.microsoft.com/office/drawing/2014/main" id="{24735AD0-3133-CA6C-C4F7-3F6AEC58440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814636" y="1144588"/>
            <a:ext cx="4570412" cy="4570412"/>
          </a:xfrm>
          <a:prstGeom prst="rect">
            <a:avLst/>
          </a:prstGeom>
        </p:spPr>
      </p:pic>
      <p:sp>
        <p:nvSpPr>
          <p:cNvPr id="2" name="Titre 1">
            <a:extLst>
              <a:ext uri="{FF2B5EF4-FFF2-40B4-BE49-F238E27FC236}">
                <a16:creationId xmlns:a16="http://schemas.microsoft.com/office/drawing/2014/main" id="{897B6502-2845-660D-C532-AD67C475F591}"/>
              </a:ext>
            </a:extLst>
          </p:cNvPr>
          <p:cNvSpPr>
            <a:spLocks noGrp="1"/>
          </p:cNvSpPr>
          <p:nvPr userDrawn="1">
            <p:ph type="title"/>
          </p:nvPr>
        </p:nvSpPr>
        <p:spPr>
          <a:xfrm>
            <a:off x="497115" y="989239"/>
            <a:ext cx="5257800" cy="2116818"/>
          </a:xfrm>
          <a:prstGeom prst="rect">
            <a:avLst/>
          </a:prstGeom>
        </p:spPr>
        <p:txBody>
          <a:bodyPr lIns="0" tIns="0" rIns="0" bIns="0"/>
          <a:lstStyle>
            <a:lvl1pPr>
              <a:defRPr sz="4000" b="1">
                <a:solidFill>
                  <a:schemeClr val="bg1"/>
                </a:solidFill>
                <a:latin typeface="BOSCA MEDIUM" pitchFamily="2" charset="77"/>
                <a:cs typeface="Times New Roman" panose="02020603050405020304" pitchFamily="18" charset="0"/>
              </a:defRPr>
            </a:lvl1pPr>
          </a:lstStyle>
          <a:p>
            <a:r>
              <a:rPr lang="fr-FR"/>
              <a:t>Modifiez le style du titre</a:t>
            </a:r>
          </a:p>
        </p:txBody>
      </p:sp>
    </p:spTree>
    <p:extLst>
      <p:ext uri="{BB962C8B-B14F-4D97-AF65-F5344CB8AC3E}">
        <p14:creationId xmlns:p14="http://schemas.microsoft.com/office/powerpoint/2010/main" val="98124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9">
            <a:extLst>
              <a:ext uri="{FF2B5EF4-FFF2-40B4-BE49-F238E27FC236}">
                <a16:creationId xmlns:a16="http://schemas.microsoft.com/office/drawing/2014/main" id="{4CAC0C57-BB46-803F-C098-47AD5DA1E035}"/>
              </a:ext>
            </a:extLst>
          </p:cNvPr>
          <p:cNvSpPr>
            <a:spLocks noGrp="1"/>
          </p:cNvSpPr>
          <p:nvPr>
            <p:ph type="pic" sz="quarter" idx="14"/>
          </p:nvPr>
        </p:nvSpPr>
        <p:spPr>
          <a:xfrm>
            <a:off x="-1" y="1183086"/>
            <a:ext cx="3157537" cy="5674913"/>
          </a:xfrm>
          <a:prstGeom prst="rect">
            <a:avLst/>
          </a:prstGeom>
        </p:spPr>
        <p:txBody>
          <a:bodyPr/>
          <a:lstStyle/>
          <a:p>
            <a:endParaRPr lang="fr-FR"/>
          </a:p>
        </p:txBody>
      </p:sp>
      <p:sp>
        <p:nvSpPr>
          <p:cNvPr id="12" name="Rectangle 11">
            <a:extLst>
              <a:ext uri="{FF2B5EF4-FFF2-40B4-BE49-F238E27FC236}">
                <a16:creationId xmlns:a16="http://schemas.microsoft.com/office/drawing/2014/main" id="{FC20950F-13D4-D843-85F9-70041D44997E}"/>
              </a:ext>
            </a:extLst>
          </p:cNvPr>
          <p:cNvSpPr/>
          <p:nvPr userDrawn="1"/>
        </p:nvSpPr>
        <p:spPr>
          <a:xfrm>
            <a:off x="0" y="5532437"/>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3" name="Image 12">
            <a:extLst>
              <a:ext uri="{FF2B5EF4-FFF2-40B4-BE49-F238E27FC236}">
                <a16:creationId xmlns:a16="http://schemas.microsoft.com/office/drawing/2014/main" id="{24A539B0-AF7A-2611-4FCC-36859E65777A}"/>
              </a:ext>
            </a:extLst>
          </p:cNvPr>
          <p:cNvPicPr>
            <a:picLocks noChangeAspect="1"/>
          </p:cNvPicPr>
          <p:nvPr userDrawn="1"/>
        </p:nvPicPr>
        <p:blipFill>
          <a:blip r:embed="rId2"/>
          <a:stretch>
            <a:fillRect/>
          </a:stretch>
        </p:blipFill>
        <p:spPr>
          <a:xfrm>
            <a:off x="10639768" y="6103835"/>
            <a:ext cx="1244830" cy="494332"/>
          </a:xfrm>
          <a:prstGeom prst="rect">
            <a:avLst/>
          </a:prstGeom>
        </p:spPr>
      </p:pic>
      <p:sp>
        <p:nvSpPr>
          <p:cNvPr id="6" name="Titre 1">
            <a:extLst>
              <a:ext uri="{FF2B5EF4-FFF2-40B4-BE49-F238E27FC236}">
                <a16:creationId xmlns:a16="http://schemas.microsoft.com/office/drawing/2014/main" id="{498E6409-006D-FC6B-3D7D-505A22DD985B}"/>
              </a:ext>
            </a:extLst>
          </p:cNvPr>
          <p:cNvSpPr>
            <a:spLocks noGrp="1"/>
          </p:cNvSpPr>
          <p:nvPr>
            <p:ph type="title"/>
          </p:nvPr>
        </p:nvSpPr>
        <p:spPr>
          <a:xfrm>
            <a:off x="3654792" y="1129117"/>
            <a:ext cx="8096677" cy="1878402"/>
          </a:xfrm>
          <a:prstGeom prst="rect">
            <a:avLst/>
          </a:prstGeom>
        </p:spPr>
        <p:txBody>
          <a:bodyPr lIns="0" tIns="0" rIns="0" bIns="0"/>
          <a:lstStyle>
            <a:lvl1pPr>
              <a:defRPr sz="4000" b="1">
                <a:solidFill>
                  <a:schemeClr val="tx1"/>
                </a:solidFill>
                <a:latin typeface="BOSCA MEDIUM" pitchFamily="2" charset="77"/>
                <a:cs typeface="Times New Roman" panose="02020603050405020304" pitchFamily="18" charset="0"/>
              </a:defRPr>
            </a:lvl1pPr>
          </a:lstStyle>
          <a:p>
            <a:r>
              <a:rPr lang="fr-FR"/>
              <a:t>Modifiez le style du titre</a:t>
            </a:r>
          </a:p>
        </p:txBody>
      </p:sp>
      <p:sp>
        <p:nvSpPr>
          <p:cNvPr id="7" name="Rectangle 6">
            <a:extLst>
              <a:ext uri="{FF2B5EF4-FFF2-40B4-BE49-F238E27FC236}">
                <a16:creationId xmlns:a16="http://schemas.microsoft.com/office/drawing/2014/main" id="{60952820-8F06-D98D-28AF-9D3CCE262CA3}"/>
              </a:ext>
            </a:extLst>
          </p:cNvPr>
          <p:cNvSpPr/>
          <p:nvPr userDrawn="1"/>
        </p:nvSpPr>
        <p:spPr>
          <a:xfrm>
            <a:off x="0" y="0"/>
            <a:ext cx="3157538" cy="1183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55477DF9-D810-A8DA-8159-532E0ADEC213}"/>
              </a:ext>
            </a:extLst>
          </p:cNvPr>
          <p:cNvPicPr>
            <a:picLocks noChangeAspect="1"/>
          </p:cNvPicPr>
          <p:nvPr userDrawn="1"/>
        </p:nvPicPr>
        <p:blipFill>
          <a:blip r:embed="rId3"/>
          <a:stretch>
            <a:fillRect/>
          </a:stretch>
        </p:blipFill>
        <p:spPr>
          <a:xfrm>
            <a:off x="478630" y="479042"/>
            <a:ext cx="2125421" cy="225003"/>
          </a:xfrm>
          <a:prstGeom prst="rect">
            <a:avLst/>
          </a:prstGeom>
        </p:spPr>
      </p:pic>
    </p:spTree>
    <p:extLst>
      <p:ext uri="{BB962C8B-B14F-4D97-AF65-F5344CB8AC3E}">
        <p14:creationId xmlns:p14="http://schemas.microsoft.com/office/powerpoint/2010/main" val="3027306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9">
            <a:extLst>
              <a:ext uri="{FF2B5EF4-FFF2-40B4-BE49-F238E27FC236}">
                <a16:creationId xmlns:a16="http://schemas.microsoft.com/office/drawing/2014/main" id="{4CAC0C57-BB46-803F-C098-47AD5DA1E035}"/>
              </a:ext>
            </a:extLst>
          </p:cNvPr>
          <p:cNvSpPr>
            <a:spLocks noGrp="1"/>
          </p:cNvSpPr>
          <p:nvPr>
            <p:ph type="pic" sz="quarter" idx="14"/>
          </p:nvPr>
        </p:nvSpPr>
        <p:spPr>
          <a:xfrm>
            <a:off x="-1" y="4600575"/>
            <a:ext cx="3157537" cy="2257424"/>
          </a:xfrm>
          <a:prstGeom prst="rect">
            <a:avLst/>
          </a:prstGeom>
        </p:spPr>
        <p:txBody>
          <a:bodyPr/>
          <a:lstStyle/>
          <a:p>
            <a:endParaRPr lang="fr-FR"/>
          </a:p>
        </p:txBody>
      </p:sp>
      <p:sp>
        <p:nvSpPr>
          <p:cNvPr id="12" name="Rectangle 11">
            <a:extLst>
              <a:ext uri="{FF2B5EF4-FFF2-40B4-BE49-F238E27FC236}">
                <a16:creationId xmlns:a16="http://schemas.microsoft.com/office/drawing/2014/main" id="{FC20950F-13D4-D843-85F9-70041D44997E}"/>
              </a:ext>
            </a:extLst>
          </p:cNvPr>
          <p:cNvSpPr/>
          <p:nvPr userDrawn="1"/>
        </p:nvSpPr>
        <p:spPr>
          <a:xfrm>
            <a:off x="0" y="5532437"/>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3" name="Image 12">
            <a:extLst>
              <a:ext uri="{FF2B5EF4-FFF2-40B4-BE49-F238E27FC236}">
                <a16:creationId xmlns:a16="http://schemas.microsoft.com/office/drawing/2014/main" id="{24A539B0-AF7A-2611-4FCC-36859E65777A}"/>
              </a:ext>
            </a:extLst>
          </p:cNvPr>
          <p:cNvPicPr>
            <a:picLocks noChangeAspect="1"/>
          </p:cNvPicPr>
          <p:nvPr userDrawn="1"/>
        </p:nvPicPr>
        <p:blipFill>
          <a:blip r:embed="rId2"/>
          <a:stretch>
            <a:fillRect/>
          </a:stretch>
        </p:blipFill>
        <p:spPr>
          <a:xfrm>
            <a:off x="10639768" y="6103835"/>
            <a:ext cx="1244830" cy="494332"/>
          </a:xfrm>
          <a:prstGeom prst="rect">
            <a:avLst/>
          </a:prstGeom>
        </p:spPr>
      </p:pic>
      <p:sp>
        <p:nvSpPr>
          <p:cNvPr id="7" name="Rectangle 6">
            <a:extLst>
              <a:ext uri="{FF2B5EF4-FFF2-40B4-BE49-F238E27FC236}">
                <a16:creationId xmlns:a16="http://schemas.microsoft.com/office/drawing/2014/main" id="{60952820-8F06-D98D-28AF-9D3CCE262CA3}"/>
              </a:ext>
            </a:extLst>
          </p:cNvPr>
          <p:cNvSpPr/>
          <p:nvPr userDrawn="1"/>
        </p:nvSpPr>
        <p:spPr>
          <a:xfrm>
            <a:off x="0" y="0"/>
            <a:ext cx="3157538" cy="46005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55477DF9-D810-A8DA-8159-532E0ADEC213}"/>
              </a:ext>
            </a:extLst>
          </p:cNvPr>
          <p:cNvPicPr>
            <a:picLocks noChangeAspect="1"/>
          </p:cNvPicPr>
          <p:nvPr userDrawn="1"/>
        </p:nvPicPr>
        <p:blipFill>
          <a:blip r:embed="rId3"/>
          <a:stretch>
            <a:fillRect/>
          </a:stretch>
        </p:blipFill>
        <p:spPr>
          <a:xfrm>
            <a:off x="478630" y="479042"/>
            <a:ext cx="2125421" cy="225003"/>
          </a:xfrm>
          <a:prstGeom prst="rect">
            <a:avLst/>
          </a:prstGeom>
        </p:spPr>
      </p:pic>
      <p:sp>
        <p:nvSpPr>
          <p:cNvPr id="6" name="Titre 1">
            <a:extLst>
              <a:ext uri="{FF2B5EF4-FFF2-40B4-BE49-F238E27FC236}">
                <a16:creationId xmlns:a16="http://schemas.microsoft.com/office/drawing/2014/main" id="{498E6409-006D-FC6B-3D7D-505A22DD985B}"/>
              </a:ext>
            </a:extLst>
          </p:cNvPr>
          <p:cNvSpPr>
            <a:spLocks noGrp="1"/>
          </p:cNvSpPr>
          <p:nvPr>
            <p:ph type="title"/>
          </p:nvPr>
        </p:nvSpPr>
        <p:spPr>
          <a:xfrm>
            <a:off x="478630" y="1129117"/>
            <a:ext cx="2364583" cy="2914246"/>
          </a:xfrm>
          <a:prstGeom prst="rect">
            <a:avLst/>
          </a:prstGeom>
        </p:spPr>
        <p:txBody>
          <a:bodyPr lIns="0" tIns="0" rIns="0" bIns="0"/>
          <a:lstStyle>
            <a:lvl1pPr>
              <a:defRPr sz="2500" b="1">
                <a:solidFill>
                  <a:schemeClr val="bg1"/>
                </a:solidFill>
                <a:latin typeface="BOSCA MEDIUM" pitchFamily="2" charset="77"/>
                <a:cs typeface="Times New Roman" panose="02020603050405020304" pitchFamily="18" charset="0"/>
              </a:defRPr>
            </a:lvl1pPr>
          </a:lstStyle>
          <a:p>
            <a:r>
              <a:rPr lang="fr-FR"/>
              <a:t>Modifiez le style du titre</a:t>
            </a:r>
          </a:p>
        </p:txBody>
      </p:sp>
    </p:spTree>
    <p:extLst>
      <p:ext uri="{BB962C8B-B14F-4D97-AF65-F5344CB8AC3E}">
        <p14:creationId xmlns:p14="http://schemas.microsoft.com/office/powerpoint/2010/main" val="516319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9">
            <a:extLst>
              <a:ext uri="{FF2B5EF4-FFF2-40B4-BE49-F238E27FC236}">
                <a16:creationId xmlns:a16="http://schemas.microsoft.com/office/drawing/2014/main" id="{4CAC0C57-BB46-803F-C098-47AD5DA1E035}"/>
              </a:ext>
            </a:extLst>
          </p:cNvPr>
          <p:cNvSpPr>
            <a:spLocks noGrp="1"/>
          </p:cNvSpPr>
          <p:nvPr>
            <p:ph type="pic" sz="quarter" idx="14"/>
          </p:nvPr>
        </p:nvSpPr>
        <p:spPr>
          <a:xfrm>
            <a:off x="-1" y="1183086"/>
            <a:ext cx="3157537" cy="5674913"/>
          </a:xfrm>
          <a:prstGeom prst="rect">
            <a:avLst/>
          </a:prstGeom>
        </p:spPr>
        <p:txBody>
          <a:bodyPr/>
          <a:lstStyle/>
          <a:p>
            <a:endParaRPr lang="fr-FR"/>
          </a:p>
        </p:txBody>
      </p:sp>
      <p:sp>
        <p:nvSpPr>
          <p:cNvPr id="12" name="Rectangle 11">
            <a:extLst>
              <a:ext uri="{FF2B5EF4-FFF2-40B4-BE49-F238E27FC236}">
                <a16:creationId xmlns:a16="http://schemas.microsoft.com/office/drawing/2014/main" id="{FC20950F-13D4-D843-85F9-70041D44997E}"/>
              </a:ext>
            </a:extLst>
          </p:cNvPr>
          <p:cNvSpPr/>
          <p:nvPr userDrawn="1"/>
        </p:nvSpPr>
        <p:spPr>
          <a:xfrm>
            <a:off x="0" y="5532437"/>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3" name="Image 12">
            <a:extLst>
              <a:ext uri="{FF2B5EF4-FFF2-40B4-BE49-F238E27FC236}">
                <a16:creationId xmlns:a16="http://schemas.microsoft.com/office/drawing/2014/main" id="{24A539B0-AF7A-2611-4FCC-36859E65777A}"/>
              </a:ext>
            </a:extLst>
          </p:cNvPr>
          <p:cNvPicPr>
            <a:picLocks noChangeAspect="1"/>
          </p:cNvPicPr>
          <p:nvPr userDrawn="1"/>
        </p:nvPicPr>
        <p:blipFill>
          <a:blip r:embed="rId2"/>
          <a:stretch>
            <a:fillRect/>
          </a:stretch>
        </p:blipFill>
        <p:spPr>
          <a:xfrm>
            <a:off x="10639768" y="6103835"/>
            <a:ext cx="1244830" cy="494332"/>
          </a:xfrm>
          <a:prstGeom prst="rect">
            <a:avLst/>
          </a:prstGeom>
        </p:spPr>
      </p:pic>
      <p:sp>
        <p:nvSpPr>
          <p:cNvPr id="6" name="Titre 1">
            <a:extLst>
              <a:ext uri="{FF2B5EF4-FFF2-40B4-BE49-F238E27FC236}">
                <a16:creationId xmlns:a16="http://schemas.microsoft.com/office/drawing/2014/main" id="{498E6409-006D-FC6B-3D7D-505A22DD985B}"/>
              </a:ext>
            </a:extLst>
          </p:cNvPr>
          <p:cNvSpPr>
            <a:spLocks noGrp="1"/>
          </p:cNvSpPr>
          <p:nvPr>
            <p:ph type="title"/>
          </p:nvPr>
        </p:nvSpPr>
        <p:spPr>
          <a:xfrm>
            <a:off x="3654792" y="1129117"/>
            <a:ext cx="8096677" cy="1878402"/>
          </a:xfrm>
          <a:prstGeom prst="rect">
            <a:avLst/>
          </a:prstGeom>
        </p:spPr>
        <p:txBody>
          <a:bodyPr lIns="0" tIns="0" rIns="0" bIns="0"/>
          <a:lstStyle>
            <a:lvl1pPr>
              <a:defRPr sz="4000" b="1">
                <a:solidFill>
                  <a:schemeClr val="tx1"/>
                </a:solidFill>
                <a:latin typeface="BOSCA MEDIUM" pitchFamily="2" charset="77"/>
                <a:cs typeface="Times New Roman" panose="02020603050405020304" pitchFamily="18" charset="0"/>
              </a:defRPr>
            </a:lvl1pPr>
          </a:lstStyle>
          <a:p>
            <a:r>
              <a:rPr lang="fr-FR"/>
              <a:t>Modifiez le style du titre</a:t>
            </a:r>
          </a:p>
        </p:txBody>
      </p:sp>
      <p:sp>
        <p:nvSpPr>
          <p:cNvPr id="7" name="Rectangle 6">
            <a:extLst>
              <a:ext uri="{FF2B5EF4-FFF2-40B4-BE49-F238E27FC236}">
                <a16:creationId xmlns:a16="http://schemas.microsoft.com/office/drawing/2014/main" id="{60952820-8F06-D98D-28AF-9D3CCE262CA3}"/>
              </a:ext>
            </a:extLst>
          </p:cNvPr>
          <p:cNvSpPr/>
          <p:nvPr userDrawn="1"/>
        </p:nvSpPr>
        <p:spPr>
          <a:xfrm>
            <a:off x="0" y="0"/>
            <a:ext cx="3157538" cy="1183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55477DF9-D810-A8DA-8159-532E0ADEC213}"/>
              </a:ext>
            </a:extLst>
          </p:cNvPr>
          <p:cNvPicPr>
            <a:picLocks noChangeAspect="1"/>
          </p:cNvPicPr>
          <p:nvPr userDrawn="1"/>
        </p:nvPicPr>
        <p:blipFill>
          <a:blip r:embed="rId3"/>
          <a:srcRect/>
          <a:stretch/>
        </p:blipFill>
        <p:spPr>
          <a:xfrm>
            <a:off x="3654796" y="479042"/>
            <a:ext cx="2125412" cy="225003"/>
          </a:xfrm>
          <a:prstGeom prst="rect">
            <a:avLst/>
          </a:prstGeom>
        </p:spPr>
      </p:pic>
      <p:pic>
        <p:nvPicPr>
          <p:cNvPr id="2" name="Image 1">
            <a:extLst>
              <a:ext uri="{FF2B5EF4-FFF2-40B4-BE49-F238E27FC236}">
                <a16:creationId xmlns:a16="http://schemas.microsoft.com/office/drawing/2014/main" id="{14CC8999-17F6-0645-26E3-B981A7BF8AFF}"/>
              </a:ext>
            </a:extLst>
          </p:cNvPr>
          <p:cNvPicPr>
            <a:picLocks noChangeAspect="1"/>
          </p:cNvPicPr>
          <p:nvPr userDrawn="1"/>
        </p:nvPicPr>
        <p:blipFill>
          <a:blip r:embed="rId4"/>
          <a:stretch>
            <a:fillRect/>
          </a:stretch>
        </p:blipFill>
        <p:spPr>
          <a:xfrm>
            <a:off x="292894" y="231874"/>
            <a:ext cx="2337749" cy="725390"/>
          </a:xfrm>
          <a:prstGeom prst="rect">
            <a:avLst/>
          </a:prstGeom>
        </p:spPr>
      </p:pic>
    </p:spTree>
    <p:extLst>
      <p:ext uri="{BB962C8B-B14F-4D97-AF65-F5344CB8AC3E}">
        <p14:creationId xmlns:p14="http://schemas.microsoft.com/office/powerpoint/2010/main" val="3457134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B94D4C-D69A-016E-B7E2-1F5EDF187F15}"/>
              </a:ext>
            </a:extLst>
          </p:cNvPr>
          <p:cNvSpPr>
            <a:spLocks noGrp="1"/>
          </p:cNvSpPr>
          <p:nvPr>
            <p:ph idx="1"/>
          </p:nvPr>
        </p:nvSpPr>
        <p:spPr/>
        <p:txBody>
          <a:bodyPr lIns="0" tIns="0" rIns="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a:extLst>
              <a:ext uri="{FF2B5EF4-FFF2-40B4-BE49-F238E27FC236}">
                <a16:creationId xmlns:a16="http://schemas.microsoft.com/office/drawing/2014/main" id="{BB43BD0F-B4E8-ACE4-1211-DD324A200951}"/>
              </a:ext>
            </a:extLst>
          </p:cNvPr>
          <p:cNvSpPr>
            <a:spLocks noGrp="1"/>
          </p:cNvSpPr>
          <p:nvPr>
            <p:ph type="title"/>
          </p:nvPr>
        </p:nvSpPr>
        <p:spPr/>
        <p:txBody>
          <a:bodyPr/>
          <a:lstStyle/>
          <a:p>
            <a:r>
              <a:rPr lang="fr-FR"/>
              <a:t>Modifiez le style du titre</a:t>
            </a:r>
          </a:p>
        </p:txBody>
      </p:sp>
      <p:sp>
        <p:nvSpPr>
          <p:cNvPr id="5" name="Espace réservé du pied de page 4">
            <a:extLst>
              <a:ext uri="{FF2B5EF4-FFF2-40B4-BE49-F238E27FC236}">
                <a16:creationId xmlns:a16="http://schemas.microsoft.com/office/drawing/2014/main" id="{D6B91B54-020B-B3B4-CB70-B85CD4E8E8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4048E1-24E8-B9F3-556B-FDD7B3FA83C4}"/>
              </a:ext>
            </a:extLst>
          </p:cNvPr>
          <p:cNvSpPr>
            <a:spLocks noGrp="1"/>
          </p:cNvSpPr>
          <p:nvPr>
            <p:ph type="sldNum" sz="quarter" idx="12"/>
          </p:nvPr>
        </p:nvSpPr>
        <p:spPr/>
        <p:txBody>
          <a:bodyPr/>
          <a:lstStyle/>
          <a:p>
            <a:fld id="{2517A425-FC4E-064C-B623-A6166D5A44B4}" type="slidenum">
              <a:rPr lang="fr-FR" smtClean="0"/>
              <a:t>‹N°›</a:t>
            </a:fld>
            <a:endParaRPr lang="fr-FR"/>
          </a:p>
        </p:txBody>
      </p:sp>
    </p:spTree>
    <p:extLst>
      <p:ext uri="{BB962C8B-B14F-4D97-AF65-F5344CB8AC3E}">
        <p14:creationId xmlns:p14="http://schemas.microsoft.com/office/powerpoint/2010/main" val="230245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2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B94D4C-D69A-016E-B7E2-1F5EDF187F15}"/>
              </a:ext>
            </a:extLst>
          </p:cNvPr>
          <p:cNvSpPr>
            <a:spLocks noGrp="1"/>
          </p:cNvSpPr>
          <p:nvPr>
            <p:ph idx="1"/>
          </p:nvPr>
        </p:nvSpPr>
        <p:spPr>
          <a:xfrm>
            <a:off x="695326" y="2533972"/>
            <a:ext cx="4760077" cy="3631877"/>
          </a:xfrm>
        </p:spPr>
        <p:txBody>
          <a:bodyPr numCol="1" spcCol="144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a:extLst>
              <a:ext uri="{FF2B5EF4-FFF2-40B4-BE49-F238E27FC236}">
                <a16:creationId xmlns:a16="http://schemas.microsoft.com/office/drawing/2014/main" id="{BB43BD0F-B4E8-ACE4-1211-DD324A200951}"/>
              </a:ext>
            </a:extLst>
          </p:cNvPr>
          <p:cNvSpPr>
            <a:spLocks noGrp="1"/>
          </p:cNvSpPr>
          <p:nvPr>
            <p:ph type="title"/>
          </p:nvPr>
        </p:nvSpPr>
        <p:spPr/>
        <p:txBody>
          <a:bodyPr/>
          <a:lstStyle/>
          <a:p>
            <a:r>
              <a:rPr lang="fr-FR"/>
              <a:t>Modifiez le style du titre</a:t>
            </a:r>
          </a:p>
        </p:txBody>
      </p:sp>
      <p:sp>
        <p:nvSpPr>
          <p:cNvPr id="5" name="Espace réservé du pied de page 4">
            <a:extLst>
              <a:ext uri="{FF2B5EF4-FFF2-40B4-BE49-F238E27FC236}">
                <a16:creationId xmlns:a16="http://schemas.microsoft.com/office/drawing/2014/main" id="{D6B91B54-020B-B3B4-CB70-B85CD4E8E8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4048E1-24E8-B9F3-556B-FDD7B3FA83C4}"/>
              </a:ext>
            </a:extLst>
          </p:cNvPr>
          <p:cNvSpPr>
            <a:spLocks noGrp="1"/>
          </p:cNvSpPr>
          <p:nvPr>
            <p:ph type="sldNum" sz="quarter" idx="12"/>
          </p:nvPr>
        </p:nvSpPr>
        <p:spPr/>
        <p:txBody>
          <a:bodyPr/>
          <a:lstStyle/>
          <a:p>
            <a:fld id="{2517A425-FC4E-064C-B623-A6166D5A44B4}" type="slidenum">
              <a:rPr lang="fr-FR" smtClean="0"/>
              <a:t>‹N°›</a:t>
            </a:fld>
            <a:endParaRPr lang="fr-FR"/>
          </a:p>
        </p:txBody>
      </p:sp>
      <p:sp>
        <p:nvSpPr>
          <p:cNvPr id="4" name="Espace réservé du contenu 2">
            <a:extLst>
              <a:ext uri="{FF2B5EF4-FFF2-40B4-BE49-F238E27FC236}">
                <a16:creationId xmlns:a16="http://schemas.microsoft.com/office/drawing/2014/main" id="{9EB6FB6A-FA4C-BB4D-1F9B-E9E1138769E0}"/>
              </a:ext>
            </a:extLst>
          </p:cNvPr>
          <p:cNvSpPr>
            <a:spLocks noGrp="1"/>
          </p:cNvSpPr>
          <p:nvPr>
            <p:ph idx="13"/>
          </p:nvPr>
        </p:nvSpPr>
        <p:spPr>
          <a:xfrm>
            <a:off x="5678029" y="2523640"/>
            <a:ext cx="4760077" cy="3631877"/>
          </a:xfrm>
        </p:spPr>
        <p:txBody>
          <a:bodyPr numCol="1" spcCol="144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6550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e sous-titres 2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B94D4C-D69A-016E-B7E2-1F5EDF187F15}"/>
              </a:ext>
            </a:extLst>
          </p:cNvPr>
          <p:cNvSpPr>
            <a:spLocks noGrp="1"/>
          </p:cNvSpPr>
          <p:nvPr>
            <p:ph idx="1"/>
          </p:nvPr>
        </p:nvSpPr>
        <p:spPr>
          <a:xfrm>
            <a:off x="695326" y="2893017"/>
            <a:ext cx="4760077" cy="3272832"/>
          </a:xfrm>
        </p:spPr>
        <p:txBody>
          <a:bodyPr numCol="1" spcCol="144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a:extLst>
              <a:ext uri="{FF2B5EF4-FFF2-40B4-BE49-F238E27FC236}">
                <a16:creationId xmlns:a16="http://schemas.microsoft.com/office/drawing/2014/main" id="{BB43BD0F-B4E8-ACE4-1211-DD324A200951}"/>
              </a:ext>
            </a:extLst>
          </p:cNvPr>
          <p:cNvSpPr>
            <a:spLocks noGrp="1"/>
          </p:cNvSpPr>
          <p:nvPr>
            <p:ph type="title"/>
          </p:nvPr>
        </p:nvSpPr>
        <p:spPr/>
        <p:txBody>
          <a:bodyPr/>
          <a:lstStyle/>
          <a:p>
            <a:r>
              <a:rPr lang="fr-FR"/>
              <a:t>Modifiez le style du titre</a:t>
            </a:r>
          </a:p>
        </p:txBody>
      </p:sp>
      <p:sp>
        <p:nvSpPr>
          <p:cNvPr id="5" name="Espace réservé du pied de page 4">
            <a:extLst>
              <a:ext uri="{FF2B5EF4-FFF2-40B4-BE49-F238E27FC236}">
                <a16:creationId xmlns:a16="http://schemas.microsoft.com/office/drawing/2014/main" id="{D6B91B54-020B-B3B4-CB70-B85CD4E8E8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4048E1-24E8-B9F3-556B-FDD7B3FA83C4}"/>
              </a:ext>
            </a:extLst>
          </p:cNvPr>
          <p:cNvSpPr>
            <a:spLocks noGrp="1"/>
          </p:cNvSpPr>
          <p:nvPr>
            <p:ph type="sldNum" sz="quarter" idx="12"/>
          </p:nvPr>
        </p:nvSpPr>
        <p:spPr/>
        <p:txBody>
          <a:bodyPr/>
          <a:lstStyle/>
          <a:p>
            <a:fld id="{2517A425-FC4E-064C-B623-A6166D5A44B4}" type="slidenum">
              <a:rPr lang="fr-FR" smtClean="0"/>
              <a:t>‹N°›</a:t>
            </a:fld>
            <a:endParaRPr lang="fr-FR"/>
          </a:p>
        </p:txBody>
      </p:sp>
      <p:sp>
        <p:nvSpPr>
          <p:cNvPr id="4" name="Espace réservé du contenu 2">
            <a:extLst>
              <a:ext uri="{FF2B5EF4-FFF2-40B4-BE49-F238E27FC236}">
                <a16:creationId xmlns:a16="http://schemas.microsoft.com/office/drawing/2014/main" id="{9EB6FB6A-FA4C-BB4D-1F9B-E9E1138769E0}"/>
              </a:ext>
            </a:extLst>
          </p:cNvPr>
          <p:cNvSpPr>
            <a:spLocks noGrp="1"/>
          </p:cNvSpPr>
          <p:nvPr>
            <p:ph idx="13"/>
          </p:nvPr>
        </p:nvSpPr>
        <p:spPr>
          <a:xfrm>
            <a:off x="5678029" y="2882685"/>
            <a:ext cx="4760077" cy="3272832"/>
          </a:xfrm>
        </p:spPr>
        <p:txBody>
          <a:bodyPr numCol="1" spcCol="144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texte 2">
            <a:extLst>
              <a:ext uri="{FF2B5EF4-FFF2-40B4-BE49-F238E27FC236}">
                <a16:creationId xmlns:a16="http://schemas.microsoft.com/office/drawing/2014/main" id="{A06A1C02-625E-48F5-506D-C0908E5F0C40}"/>
              </a:ext>
            </a:extLst>
          </p:cNvPr>
          <p:cNvSpPr>
            <a:spLocks noGrp="1"/>
          </p:cNvSpPr>
          <p:nvPr>
            <p:ph type="body" idx="14"/>
          </p:nvPr>
        </p:nvSpPr>
        <p:spPr>
          <a:xfrm>
            <a:off x="695326" y="1924453"/>
            <a:ext cx="4760078" cy="823912"/>
          </a:xfrm>
        </p:spPr>
        <p:txBody>
          <a:bodyPr lIns="0" tIns="0" rIns="0" bIns="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Espace réservé du texte 4">
            <a:extLst>
              <a:ext uri="{FF2B5EF4-FFF2-40B4-BE49-F238E27FC236}">
                <a16:creationId xmlns:a16="http://schemas.microsoft.com/office/drawing/2014/main" id="{F6838A89-E854-ACBF-AC35-143FB8598289}"/>
              </a:ext>
            </a:extLst>
          </p:cNvPr>
          <p:cNvSpPr>
            <a:spLocks noGrp="1"/>
          </p:cNvSpPr>
          <p:nvPr>
            <p:ph type="body" sz="quarter" idx="3"/>
          </p:nvPr>
        </p:nvSpPr>
        <p:spPr>
          <a:xfrm>
            <a:off x="5678029" y="1924453"/>
            <a:ext cx="4760077" cy="823912"/>
          </a:xfrm>
        </p:spPr>
        <p:txBody>
          <a:bodyPr lIns="0" tIns="0" rIns="0" bIns="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Tree>
    <p:extLst>
      <p:ext uri="{BB962C8B-B14F-4D97-AF65-F5344CB8AC3E}">
        <p14:creationId xmlns:p14="http://schemas.microsoft.com/office/powerpoint/2010/main" val="294291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C004D7-7110-97D0-79CA-F4D13576C02F}"/>
              </a:ext>
            </a:extLst>
          </p:cNvPr>
          <p:cNvPicPr>
            <a:picLocks noChangeAspect="1"/>
          </p:cNvPicPr>
          <p:nvPr userDrawn="1"/>
        </p:nvPicPr>
        <p:blipFill>
          <a:blip r:embed="rId2"/>
          <a:stretch>
            <a:fillRect/>
          </a:stretch>
        </p:blipFill>
        <p:spPr>
          <a:xfrm>
            <a:off x="500063" y="4577626"/>
            <a:ext cx="5779293" cy="1793281"/>
          </a:xfrm>
          <a:prstGeom prst="rect">
            <a:avLst/>
          </a:prstGeom>
        </p:spPr>
      </p:pic>
      <p:pic>
        <p:nvPicPr>
          <p:cNvPr id="4" name="Image 3">
            <a:extLst>
              <a:ext uri="{FF2B5EF4-FFF2-40B4-BE49-F238E27FC236}">
                <a16:creationId xmlns:a16="http://schemas.microsoft.com/office/drawing/2014/main" id="{E5691557-9316-A72E-B7F2-39A37CD18BCD}"/>
              </a:ext>
            </a:extLst>
          </p:cNvPr>
          <p:cNvPicPr>
            <a:picLocks noChangeAspect="1"/>
          </p:cNvPicPr>
          <p:nvPr userDrawn="1"/>
        </p:nvPicPr>
        <p:blipFill>
          <a:blip r:embed="rId3"/>
          <a:srcRect/>
          <a:stretch/>
        </p:blipFill>
        <p:spPr>
          <a:xfrm>
            <a:off x="494098" y="2455589"/>
            <a:ext cx="3206365" cy="741257"/>
          </a:xfrm>
          <a:prstGeom prst="rect">
            <a:avLst/>
          </a:prstGeom>
        </p:spPr>
      </p:pic>
    </p:spTree>
    <p:extLst>
      <p:ext uri="{BB962C8B-B14F-4D97-AF65-F5344CB8AC3E}">
        <p14:creationId xmlns:p14="http://schemas.microsoft.com/office/powerpoint/2010/main" val="4156080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1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FABE3-2B8A-3FF5-FC85-90CB417858F6}"/>
              </a:ext>
            </a:extLst>
          </p:cNvPr>
          <p:cNvSpPr>
            <a:spLocks noGrp="1"/>
          </p:cNvSpPr>
          <p:nvPr>
            <p:ph type="title"/>
          </p:nvPr>
        </p:nvSpPr>
        <p:spPr>
          <a:xfrm>
            <a:off x="703074" y="692150"/>
            <a:ext cx="3932237" cy="1600200"/>
          </a:xfrm>
        </p:spPr>
        <p:txBody>
          <a:bodyPr anchor="t"/>
          <a:lstStyle>
            <a:lvl1pPr>
              <a:defRPr sz="3200"/>
            </a:lvl1pPr>
          </a:lstStyle>
          <a:p>
            <a:r>
              <a:rPr lang="fr-FR"/>
              <a:t>Modifiez le style du titre</a:t>
            </a:r>
          </a:p>
        </p:txBody>
      </p:sp>
      <p:sp>
        <p:nvSpPr>
          <p:cNvPr id="4" name="Espace réservé du texte 3">
            <a:extLst>
              <a:ext uri="{FF2B5EF4-FFF2-40B4-BE49-F238E27FC236}">
                <a16:creationId xmlns:a16="http://schemas.microsoft.com/office/drawing/2014/main" id="{673135F9-6A29-E166-A4F1-CEF0FD8E218E}"/>
              </a:ext>
            </a:extLst>
          </p:cNvPr>
          <p:cNvSpPr>
            <a:spLocks noGrp="1"/>
          </p:cNvSpPr>
          <p:nvPr>
            <p:ph type="body" sz="half" idx="2"/>
          </p:nvPr>
        </p:nvSpPr>
        <p:spPr>
          <a:xfrm>
            <a:off x="695325" y="2354262"/>
            <a:ext cx="3932237" cy="3811588"/>
          </a:xfrm>
        </p:spPr>
        <p:txBody>
          <a:bodyPr lIns="0" tIns="0" rIns="0" bIns="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6A5422E1-C5EF-B7CE-7881-D55CA1F5B5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59B42A-1601-91DE-98E9-1851A273023E}"/>
              </a:ext>
            </a:extLst>
          </p:cNvPr>
          <p:cNvSpPr>
            <a:spLocks noGrp="1"/>
          </p:cNvSpPr>
          <p:nvPr>
            <p:ph type="sldNum" sz="quarter" idx="12"/>
          </p:nvPr>
        </p:nvSpPr>
        <p:spPr/>
        <p:txBody>
          <a:bodyPr/>
          <a:lstStyle/>
          <a:p>
            <a:fld id="{2517A425-FC4E-064C-B623-A6166D5A44B4}" type="slidenum">
              <a:rPr lang="fr-FR" smtClean="0"/>
              <a:t>‹N°›</a:t>
            </a:fld>
            <a:endParaRPr lang="fr-FR"/>
          </a:p>
        </p:txBody>
      </p:sp>
      <p:sp>
        <p:nvSpPr>
          <p:cNvPr id="9" name="Espace réservé pour une image  8">
            <a:extLst>
              <a:ext uri="{FF2B5EF4-FFF2-40B4-BE49-F238E27FC236}">
                <a16:creationId xmlns:a16="http://schemas.microsoft.com/office/drawing/2014/main" id="{733411E4-F8AA-943D-12DD-4967E0410742}"/>
              </a:ext>
            </a:extLst>
          </p:cNvPr>
          <p:cNvSpPr>
            <a:spLocks noGrp="1"/>
          </p:cNvSpPr>
          <p:nvPr>
            <p:ph type="pic" sz="quarter" idx="13"/>
          </p:nvPr>
        </p:nvSpPr>
        <p:spPr>
          <a:xfrm>
            <a:off x="5448300" y="0"/>
            <a:ext cx="5672138" cy="6858000"/>
          </a:xfrm>
        </p:spPr>
        <p:txBody>
          <a:bodyPr/>
          <a:lstStyle/>
          <a:p>
            <a:endParaRPr lang="fr-FR"/>
          </a:p>
        </p:txBody>
      </p:sp>
    </p:spTree>
    <p:extLst>
      <p:ext uri="{BB962C8B-B14F-4D97-AF65-F5344CB8AC3E}">
        <p14:creationId xmlns:p14="http://schemas.microsoft.com/office/powerpoint/2010/main" val="1243586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2imag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FABE3-2B8A-3FF5-FC85-90CB417858F6}"/>
              </a:ext>
            </a:extLst>
          </p:cNvPr>
          <p:cNvSpPr>
            <a:spLocks noGrp="1"/>
          </p:cNvSpPr>
          <p:nvPr>
            <p:ph type="title"/>
          </p:nvPr>
        </p:nvSpPr>
        <p:spPr>
          <a:xfrm>
            <a:off x="703074" y="692150"/>
            <a:ext cx="3932237" cy="1600200"/>
          </a:xfrm>
        </p:spPr>
        <p:txBody>
          <a:bodyPr anchor="t"/>
          <a:lstStyle>
            <a:lvl1pPr>
              <a:defRPr sz="3200"/>
            </a:lvl1pPr>
          </a:lstStyle>
          <a:p>
            <a:r>
              <a:rPr lang="fr-FR"/>
              <a:t>Modifiez le style du titre</a:t>
            </a:r>
          </a:p>
        </p:txBody>
      </p:sp>
      <p:sp>
        <p:nvSpPr>
          <p:cNvPr id="4" name="Espace réservé du texte 3">
            <a:extLst>
              <a:ext uri="{FF2B5EF4-FFF2-40B4-BE49-F238E27FC236}">
                <a16:creationId xmlns:a16="http://schemas.microsoft.com/office/drawing/2014/main" id="{673135F9-6A29-E166-A4F1-CEF0FD8E218E}"/>
              </a:ext>
            </a:extLst>
          </p:cNvPr>
          <p:cNvSpPr>
            <a:spLocks noGrp="1"/>
          </p:cNvSpPr>
          <p:nvPr>
            <p:ph type="body" sz="half" idx="2"/>
          </p:nvPr>
        </p:nvSpPr>
        <p:spPr>
          <a:xfrm>
            <a:off x="695325" y="2354262"/>
            <a:ext cx="3932237" cy="3811588"/>
          </a:xfrm>
        </p:spPr>
        <p:txBody>
          <a:bodyPr lIns="0" tIns="0" rIns="0" bIns="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6A5422E1-C5EF-B7CE-7881-D55CA1F5B5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59B42A-1601-91DE-98E9-1851A273023E}"/>
              </a:ext>
            </a:extLst>
          </p:cNvPr>
          <p:cNvSpPr>
            <a:spLocks noGrp="1"/>
          </p:cNvSpPr>
          <p:nvPr>
            <p:ph type="sldNum" sz="quarter" idx="12"/>
          </p:nvPr>
        </p:nvSpPr>
        <p:spPr/>
        <p:txBody>
          <a:bodyPr/>
          <a:lstStyle/>
          <a:p>
            <a:fld id="{2517A425-FC4E-064C-B623-A6166D5A44B4}" type="slidenum">
              <a:rPr lang="fr-FR" smtClean="0"/>
              <a:t>‹N°›</a:t>
            </a:fld>
            <a:endParaRPr lang="fr-FR"/>
          </a:p>
        </p:txBody>
      </p:sp>
      <p:sp>
        <p:nvSpPr>
          <p:cNvPr id="9" name="Espace réservé pour une image  8">
            <a:extLst>
              <a:ext uri="{FF2B5EF4-FFF2-40B4-BE49-F238E27FC236}">
                <a16:creationId xmlns:a16="http://schemas.microsoft.com/office/drawing/2014/main" id="{733411E4-F8AA-943D-12DD-4967E0410742}"/>
              </a:ext>
            </a:extLst>
          </p:cNvPr>
          <p:cNvSpPr>
            <a:spLocks noGrp="1"/>
          </p:cNvSpPr>
          <p:nvPr>
            <p:ph type="pic" sz="quarter" idx="13"/>
          </p:nvPr>
        </p:nvSpPr>
        <p:spPr>
          <a:xfrm>
            <a:off x="5448300" y="0"/>
            <a:ext cx="5672138" cy="3429000"/>
          </a:xfrm>
        </p:spPr>
        <p:txBody>
          <a:bodyPr/>
          <a:lstStyle/>
          <a:p>
            <a:endParaRPr lang="fr-FR"/>
          </a:p>
        </p:txBody>
      </p:sp>
      <p:sp>
        <p:nvSpPr>
          <p:cNvPr id="3" name="Espace réservé pour une image  8">
            <a:extLst>
              <a:ext uri="{FF2B5EF4-FFF2-40B4-BE49-F238E27FC236}">
                <a16:creationId xmlns:a16="http://schemas.microsoft.com/office/drawing/2014/main" id="{C7FB7BCC-F2F8-EE3F-1CB3-BDCB7EBF0E45}"/>
              </a:ext>
            </a:extLst>
          </p:cNvPr>
          <p:cNvSpPr>
            <a:spLocks noGrp="1"/>
          </p:cNvSpPr>
          <p:nvPr>
            <p:ph type="pic" sz="quarter" idx="14"/>
          </p:nvPr>
        </p:nvSpPr>
        <p:spPr>
          <a:xfrm>
            <a:off x="5448300" y="3428998"/>
            <a:ext cx="5672138" cy="3429001"/>
          </a:xfrm>
        </p:spPr>
        <p:txBody>
          <a:bodyPr/>
          <a:lstStyle/>
          <a:p>
            <a:endParaRPr lang="fr-FR"/>
          </a:p>
        </p:txBody>
      </p:sp>
    </p:spTree>
    <p:extLst>
      <p:ext uri="{BB962C8B-B14F-4D97-AF65-F5344CB8AC3E}">
        <p14:creationId xmlns:p14="http://schemas.microsoft.com/office/powerpoint/2010/main" val="2555960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e + image avec marg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FABE3-2B8A-3FF5-FC85-90CB417858F6}"/>
              </a:ext>
            </a:extLst>
          </p:cNvPr>
          <p:cNvSpPr>
            <a:spLocks noGrp="1"/>
          </p:cNvSpPr>
          <p:nvPr>
            <p:ph type="title"/>
          </p:nvPr>
        </p:nvSpPr>
        <p:spPr>
          <a:xfrm>
            <a:off x="703074" y="692150"/>
            <a:ext cx="3932237" cy="1600200"/>
          </a:xfrm>
        </p:spPr>
        <p:txBody>
          <a:bodyPr anchor="t"/>
          <a:lstStyle>
            <a:lvl1pPr>
              <a:defRPr sz="3200"/>
            </a:lvl1pPr>
          </a:lstStyle>
          <a:p>
            <a:r>
              <a:rPr lang="fr-FR"/>
              <a:t>Modifiez le style du titre</a:t>
            </a:r>
          </a:p>
        </p:txBody>
      </p:sp>
      <p:sp>
        <p:nvSpPr>
          <p:cNvPr id="4" name="Espace réservé du texte 3">
            <a:extLst>
              <a:ext uri="{FF2B5EF4-FFF2-40B4-BE49-F238E27FC236}">
                <a16:creationId xmlns:a16="http://schemas.microsoft.com/office/drawing/2014/main" id="{673135F9-6A29-E166-A4F1-CEF0FD8E218E}"/>
              </a:ext>
            </a:extLst>
          </p:cNvPr>
          <p:cNvSpPr>
            <a:spLocks noGrp="1"/>
          </p:cNvSpPr>
          <p:nvPr>
            <p:ph type="body" sz="half" idx="2"/>
          </p:nvPr>
        </p:nvSpPr>
        <p:spPr>
          <a:xfrm>
            <a:off x="695325" y="2354262"/>
            <a:ext cx="3932237" cy="3811588"/>
          </a:xfrm>
        </p:spPr>
        <p:txBody>
          <a:bodyPr lIns="0" tIns="0" rIns="0" bIns="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6A5422E1-C5EF-B7CE-7881-D55CA1F5B5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59B42A-1601-91DE-98E9-1851A273023E}"/>
              </a:ext>
            </a:extLst>
          </p:cNvPr>
          <p:cNvSpPr>
            <a:spLocks noGrp="1"/>
          </p:cNvSpPr>
          <p:nvPr>
            <p:ph type="sldNum" sz="quarter" idx="12"/>
          </p:nvPr>
        </p:nvSpPr>
        <p:spPr/>
        <p:txBody>
          <a:bodyPr/>
          <a:lstStyle/>
          <a:p>
            <a:fld id="{2517A425-FC4E-064C-B623-A6166D5A44B4}" type="slidenum">
              <a:rPr lang="fr-FR" smtClean="0"/>
              <a:t>‹N°›</a:t>
            </a:fld>
            <a:endParaRPr lang="fr-FR"/>
          </a:p>
        </p:txBody>
      </p:sp>
      <p:sp>
        <p:nvSpPr>
          <p:cNvPr id="9" name="Espace réservé pour une image  8">
            <a:extLst>
              <a:ext uri="{FF2B5EF4-FFF2-40B4-BE49-F238E27FC236}">
                <a16:creationId xmlns:a16="http://schemas.microsoft.com/office/drawing/2014/main" id="{733411E4-F8AA-943D-12DD-4967E0410742}"/>
              </a:ext>
            </a:extLst>
          </p:cNvPr>
          <p:cNvSpPr>
            <a:spLocks noGrp="1"/>
          </p:cNvSpPr>
          <p:nvPr>
            <p:ph type="pic" sz="quarter" idx="13"/>
          </p:nvPr>
        </p:nvSpPr>
        <p:spPr>
          <a:xfrm>
            <a:off x="5448300" y="260350"/>
            <a:ext cx="5423761" cy="6372225"/>
          </a:xfrm>
        </p:spPr>
        <p:txBody>
          <a:bodyPr/>
          <a:lstStyle/>
          <a:p>
            <a:endParaRPr lang="fr-FR"/>
          </a:p>
        </p:txBody>
      </p:sp>
    </p:spTree>
    <p:extLst>
      <p:ext uri="{BB962C8B-B14F-4D97-AF65-F5344CB8AC3E}">
        <p14:creationId xmlns:p14="http://schemas.microsoft.com/office/powerpoint/2010/main" val="2955045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e+1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FABE3-2B8A-3FF5-FC85-90CB417858F6}"/>
              </a:ext>
            </a:extLst>
          </p:cNvPr>
          <p:cNvSpPr>
            <a:spLocks noGrp="1"/>
          </p:cNvSpPr>
          <p:nvPr>
            <p:ph type="title"/>
          </p:nvPr>
        </p:nvSpPr>
        <p:spPr>
          <a:xfrm>
            <a:off x="703074" y="692150"/>
            <a:ext cx="9642045" cy="842182"/>
          </a:xfrm>
        </p:spPr>
        <p:txBody>
          <a:bodyPr anchor="t"/>
          <a:lstStyle>
            <a:lvl1pPr>
              <a:defRPr sz="3200"/>
            </a:lvl1pPr>
          </a:lstStyle>
          <a:p>
            <a:r>
              <a:rPr lang="fr-FR"/>
              <a:t>Modifiez le style du titre</a:t>
            </a:r>
          </a:p>
        </p:txBody>
      </p:sp>
      <p:sp>
        <p:nvSpPr>
          <p:cNvPr id="6" name="Espace réservé du pied de page 5">
            <a:extLst>
              <a:ext uri="{FF2B5EF4-FFF2-40B4-BE49-F238E27FC236}">
                <a16:creationId xmlns:a16="http://schemas.microsoft.com/office/drawing/2014/main" id="{6A5422E1-C5EF-B7CE-7881-D55CA1F5B5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59B42A-1601-91DE-98E9-1851A273023E}"/>
              </a:ext>
            </a:extLst>
          </p:cNvPr>
          <p:cNvSpPr>
            <a:spLocks noGrp="1"/>
          </p:cNvSpPr>
          <p:nvPr>
            <p:ph type="sldNum" sz="quarter" idx="12"/>
          </p:nvPr>
        </p:nvSpPr>
        <p:spPr/>
        <p:txBody>
          <a:bodyPr/>
          <a:lstStyle/>
          <a:p>
            <a:fld id="{2517A425-FC4E-064C-B623-A6166D5A44B4}" type="slidenum">
              <a:rPr lang="fr-FR" smtClean="0"/>
              <a:t>‹N°›</a:t>
            </a:fld>
            <a:endParaRPr lang="fr-FR"/>
          </a:p>
        </p:txBody>
      </p:sp>
    </p:spTree>
    <p:extLst>
      <p:ext uri="{BB962C8B-B14F-4D97-AF65-F5344CB8AC3E}">
        <p14:creationId xmlns:p14="http://schemas.microsoft.com/office/powerpoint/2010/main" val="256435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E73F0D9-A8E0-C1AB-34AB-0F171D35E8A6}"/>
              </a:ext>
            </a:extLst>
          </p:cNvPr>
          <p:cNvPicPr>
            <a:picLocks noChangeAspect="1"/>
          </p:cNvPicPr>
          <p:nvPr userDrawn="1"/>
        </p:nvPicPr>
        <p:blipFill>
          <a:blip r:embed="rId2"/>
          <a:stretch>
            <a:fillRect/>
          </a:stretch>
        </p:blipFill>
        <p:spPr>
          <a:xfrm>
            <a:off x="500063" y="1929805"/>
            <a:ext cx="5595937" cy="1763036"/>
          </a:xfrm>
          <a:prstGeom prst="rect">
            <a:avLst/>
          </a:prstGeom>
        </p:spPr>
      </p:pic>
      <p:pic>
        <p:nvPicPr>
          <p:cNvPr id="17" name="Image 16">
            <a:extLst>
              <a:ext uri="{FF2B5EF4-FFF2-40B4-BE49-F238E27FC236}">
                <a16:creationId xmlns:a16="http://schemas.microsoft.com/office/drawing/2014/main" id="{296CFAF2-928A-8D87-18A7-FB178FF8578E}"/>
              </a:ext>
            </a:extLst>
          </p:cNvPr>
          <p:cNvPicPr>
            <a:picLocks noChangeAspect="1"/>
          </p:cNvPicPr>
          <p:nvPr userDrawn="1"/>
        </p:nvPicPr>
        <p:blipFill>
          <a:blip r:embed="rId3"/>
          <a:stretch>
            <a:fillRect/>
          </a:stretch>
        </p:blipFill>
        <p:spPr>
          <a:xfrm>
            <a:off x="500063" y="4577626"/>
            <a:ext cx="5779293" cy="1793281"/>
          </a:xfrm>
          <a:prstGeom prst="rect">
            <a:avLst/>
          </a:prstGeom>
        </p:spPr>
      </p:pic>
    </p:spTree>
    <p:extLst>
      <p:ext uri="{BB962C8B-B14F-4D97-AF65-F5344CB8AC3E}">
        <p14:creationId xmlns:p14="http://schemas.microsoft.com/office/powerpoint/2010/main" val="166615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0A3217-2B40-861D-4529-0945C17C8070}"/>
              </a:ext>
            </a:extLst>
          </p:cNvPr>
          <p:cNvPicPr>
            <a:picLocks noChangeAspect="1"/>
          </p:cNvPicPr>
          <p:nvPr userDrawn="1"/>
        </p:nvPicPr>
        <p:blipFill>
          <a:blip r:embed="rId2"/>
          <a:srcRect/>
          <a:stretch/>
        </p:blipFill>
        <p:spPr>
          <a:xfrm>
            <a:off x="494098" y="1929805"/>
            <a:ext cx="5085120" cy="1763037"/>
          </a:xfrm>
          <a:prstGeom prst="rect">
            <a:avLst/>
          </a:prstGeom>
        </p:spPr>
      </p:pic>
      <p:pic>
        <p:nvPicPr>
          <p:cNvPr id="3" name="Image 2">
            <a:extLst>
              <a:ext uri="{FF2B5EF4-FFF2-40B4-BE49-F238E27FC236}">
                <a16:creationId xmlns:a16="http://schemas.microsoft.com/office/drawing/2014/main" id="{AD4BF06F-755A-2ECA-E03E-8FE157CBDD2D}"/>
              </a:ext>
            </a:extLst>
          </p:cNvPr>
          <p:cNvPicPr>
            <a:picLocks noChangeAspect="1"/>
          </p:cNvPicPr>
          <p:nvPr userDrawn="1"/>
        </p:nvPicPr>
        <p:blipFill>
          <a:blip r:embed="rId3"/>
          <a:stretch>
            <a:fillRect/>
          </a:stretch>
        </p:blipFill>
        <p:spPr>
          <a:xfrm>
            <a:off x="500063" y="4577626"/>
            <a:ext cx="5779293" cy="1793281"/>
          </a:xfrm>
          <a:prstGeom prst="rect">
            <a:avLst/>
          </a:prstGeom>
        </p:spPr>
      </p:pic>
    </p:spTree>
    <p:extLst>
      <p:ext uri="{BB962C8B-B14F-4D97-AF65-F5344CB8AC3E}">
        <p14:creationId xmlns:p14="http://schemas.microsoft.com/office/powerpoint/2010/main" val="285411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10298FB-63F1-A2F4-BA3E-69D4F20D6D33}"/>
              </a:ext>
            </a:extLst>
          </p:cNvPr>
          <p:cNvPicPr>
            <a:picLocks noChangeAspect="1"/>
          </p:cNvPicPr>
          <p:nvPr userDrawn="1"/>
        </p:nvPicPr>
        <p:blipFill>
          <a:blip r:embed="rId2"/>
          <a:srcRect/>
          <a:stretch/>
        </p:blipFill>
        <p:spPr>
          <a:xfrm>
            <a:off x="494098" y="1929805"/>
            <a:ext cx="3121839" cy="1763036"/>
          </a:xfrm>
          <a:prstGeom prst="rect">
            <a:avLst/>
          </a:prstGeom>
        </p:spPr>
      </p:pic>
      <p:pic>
        <p:nvPicPr>
          <p:cNvPr id="12" name="Image 11">
            <a:extLst>
              <a:ext uri="{FF2B5EF4-FFF2-40B4-BE49-F238E27FC236}">
                <a16:creationId xmlns:a16="http://schemas.microsoft.com/office/drawing/2014/main" id="{774CAF4B-A016-0A48-5485-F014584CC730}"/>
              </a:ext>
            </a:extLst>
          </p:cNvPr>
          <p:cNvPicPr>
            <a:picLocks noChangeAspect="1"/>
          </p:cNvPicPr>
          <p:nvPr userDrawn="1"/>
        </p:nvPicPr>
        <p:blipFill>
          <a:blip r:embed="rId3"/>
          <a:stretch>
            <a:fillRect/>
          </a:stretch>
        </p:blipFill>
        <p:spPr>
          <a:xfrm>
            <a:off x="500063" y="4577626"/>
            <a:ext cx="5779293" cy="1793281"/>
          </a:xfrm>
          <a:prstGeom prst="rect">
            <a:avLst/>
          </a:prstGeom>
        </p:spPr>
      </p:pic>
    </p:spTree>
    <p:extLst>
      <p:ext uri="{BB962C8B-B14F-4D97-AF65-F5344CB8AC3E}">
        <p14:creationId xmlns:p14="http://schemas.microsoft.com/office/powerpoint/2010/main" val="285802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B96D83A-2CF5-9B28-494C-0DD369C612BF}"/>
              </a:ext>
            </a:extLst>
          </p:cNvPr>
          <p:cNvPicPr>
            <a:picLocks noChangeAspect="1"/>
          </p:cNvPicPr>
          <p:nvPr userDrawn="1"/>
        </p:nvPicPr>
        <p:blipFill>
          <a:blip r:embed="rId2"/>
          <a:srcRect/>
          <a:stretch/>
        </p:blipFill>
        <p:spPr>
          <a:xfrm>
            <a:off x="500063" y="1929805"/>
            <a:ext cx="8235622" cy="1763036"/>
          </a:xfrm>
          <a:prstGeom prst="rect">
            <a:avLst/>
          </a:prstGeom>
        </p:spPr>
      </p:pic>
      <p:pic>
        <p:nvPicPr>
          <p:cNvPr id="3" name="Image 2">
            <a:extLst>
              <a:ext uri="{FF2B5EF4-FFF2-40B4-BE49-F238E27FC236}">
                <a16:creationId xmlns:a16="http://schemas.microsoft.com/office/drawing/2014/main" id="{2F640ECD-1B0E-CA11-CF52-10127DDF8BE6}"/>
              </a:ext>
            </a:extLst>
          </p:cNvPr>
          <p:cNvPicPr>
            <a:picLocks noChangeAspect="1"/>
          </p:cNvPicPr>
          <p:nvPr userDrawn="1"/>
        </p:nvPicPr>
        <p:blipFill>
          <a:blip r:embed="rId3"/>
          <a:stretch>
            <a:fillRect/>
          </a:stretch>
        </p:blipFill>
        <p:spPr>
          <a:xfrm>
            <a:off x="500063" y="4577626"/>
            <a:ext cx="5779293" cy="1793281"/>
          </a:xfrm>
          <a:prstGeom prst="rect">
            <a:avLst/>
          </a:prstGeom>
        </p:spPr>
      </p:pic>
    </p:spTree>
    <p:extLst>
      <p:ext uri="{BB962C8B-B14F-4D97-AF65-F5344CB8AC3E}">
        <p14:creationId xmlns:p14="http://schemas.microsoft.com/office/powerpoint/2010/main" val="203163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6030D32-684B-686A-85DC-4DCF0218501E}"/>
              </a:ext>
            </a:extLst>
          </p:cNvPr>
          <p:cNvSpPr>
            <a:spLocks noGrp="1"/>
          </p:cNvSpPr>
          <p:nvPr>
            <p:ph type="title"/>
          </p:nvPr>
        </p:nvSpPr>
        <p:spPr>
          <a:xfrm>
            <a:off x="506386" y="1508260"/>
            <a:ext cx="10515600" cy="1351177"/>
          </a:xfrm>
          <a:prstGeom prst="rect">
            <a:avLst/>
          </a:prstGeom>
        </p:spPr>
        <p:txBody>
          <a:bodyPr lIns="0" tIns="0" rIns="0" bIns="0" anchor="b"/>
          <a:lstStyle>
            <a:lvl1pPr>
              <a:defRPr sz="5000">
                <a:solidFill>
                  <a:schemeClr val="bg1"/>
                </a:solidFill>
              </a:defRPr>
            </a:lvl1pPr>
          </a:lstStyle>
          <a:p>
            <a:r>
              <a:rPr lang="fr-FR"/>
              <a:t>Modifiez le style du titre</a:t>
            </a:r>
          </a:p>
        </p:txBody>
      </p:sp>
      <p:sp>
        <p:nvSpPr>
          <p:cNvPr id="9" name="Espace réservé du texte 2">
            <a:extLst>
              <a:ext uri="{FF2B5EF4-FFF2-40B4-BE49-F238E27FC236}">
                <a16:creationId xmlns:a16="http://schemas.microsoft.com/office/drawing/2014/main" id="{5D0BB01C-FDA2-D4C2-34E6-98AE893B8345}"/>
              </a:ext>
            </a:extLst>
          </p:cNvPr>
          <p:cNvSpPr>
            <a:spLocks noGrp="1"/>
          </p:cNvSpPr>
          <p:nvPr>
            <p:ph type="body" idx="1"/>
          </p:nvPr>
        </p:nvSpPr>
        <p:spPr>
          <a:xfrm>
            <a:off x="506386" y="3089611"/>
            <a:ext cx="9714746" cy="1351177"/>
          </a:xfrm>
          <a:prstGeom prst="rect">
            <a:avLst/>
          </a:prstGeom>
        </p:spPr>
        <p:txBody>
          <a:bodyPr lIns="0" tIns="0" rIns="0" bIns="0"/>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pic>
        <p:nvPicPr>
          <p:cNvPr id="11" name="Image 10">
            <a:extLst>
              <a:ext uri="{FF2B5EF4-FFF2-40B4-BE49-F238E27FC236}">
                <a16:creationId xmlns:a16="http://schemas.microsoft.com/office/drawing/2014/main" id="{6BEDA60D-E5C3-D365-EC21-FBD3E0CD983D}"/>
              </a:ext>
            </a:extLst>
          </p:cNvPr>
          <p:cNvPicPr>
            <a:picLocks noChangeAspect="1"/>
          </p:cNvPicPr>
          <p:nvPr userDrawn="1"/>
        </p:nvPicPr>
        <p:blipFill>
          <a:blip r:embed="rId2"/>
          <a:srcRect/>
          <a:stretch/>
        </p:blipFill>
        <p:spPr>
          <a:xfrm>
            <a:off x="502821" y="5145277"/>
            <a:ext cx="5262548" cy="1225630"/>
          </a:xfrm>
          <a:prstGeom prst="rect">
            <a:avLst/>
          </a:prstGeom>
        </p:spPr>
      </p:pic>
    </p:spTree>
    <p:extLst>
      <p:ext uri="{BB962C8B-B14F-4D97-AF65-F5344CB8AC3E}">
        <p14:creationId xmlns:p14="http://schemas.microsoft.com/office/powerpoint/2010/main" val="211499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E8971-CF82-1617-7D22-C4E4FB4ED518}"/>
              </a:ext>
            </a:extLst>
          </p:cNvPr>
          <p:cNvSpPr/>
          <p:nvPr userDrawn="1"/>
        </p:nvSpPr>
        <p:spPr>
          <a:xfrm>
            <a:off x="5083444" y="0"/>
            <a:ext cx="710855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2E3FAA7-BEE8-3D72-AA78-DC5BE80446F6}"/>
              </a:ext>
            </a:extLst>
          </p:cNvPr>
          <p:cNvPicPr>
            <a:picLocks noChangeAspect="1"/>
          </p:cNvPicPr>
          <p:nvPr userDrawn="1"/>
        </p:nvPicPr>
        <p:blipFill>
          <a:blip r:embed="rId2"/>
          <a:srcRect/>
          <a:stretch/>
        </p:blipFill>
        <p:spPr>
          <a:xfrm>
            <a:off x="10372560" y="5349875"/>
            <a:ext cx="1301121" cy="1148555"/>
          </a:xfrm>
          <a:prstGeom prst="rect">
            <a:avLst/>
          </a:prstGeom>
        </p:spPr>
      </p:pic>
      <p:pic>
        <p:nvPicPr>
          <p:cNvPr id="8" name="Image 7">
            <a:extLst>
              <a:ext uri="{FF2B5EF4-FFF2-40B4-BE49-F238E27FC236}">
                <a16:creationId xmlns:a16="http://schemas.microsoft.com/office/drawing/2014/main" id="{0B8F9A3E-3E3B-24B6-4195-0D4C494A71CD}"/>
              </a:ext>
            </a:extLst>
          </p:cNvPr>
          <p:cNvPicPr>
            <a:picLocks noChangeAspect="1"/>
          </p:cNvPicPr>
          <p:nvPr userDrawn="1"/>
        </p:nvPicPr>
        <p:blipFill>
          <a:blip r:embed="rId3"/>
          <a:srcRect/>
          <a:stretch/>
        </p:blipFill>
        <p:spPr>
          <a:xfrm>
            <a:off x="502821" y="5145277"/>
            <a:ext cx="5262548" cy="1225630"/>
          </a:xfrm>
          <a:prstGeom prst="rect">
            <a:avLst/>
          </a:prstGeom>
        </p:spPr>
      </p:pic>
    </p:spTree>
    <p:extLst>
      <p:ext uri="{BB962C8B-B14F-4D97-AF65-F5344CB8AC3E}">
        <p14:creationId xmlns:p14="http://schemas.microsoft.com/office/powerpoint/2010/main" val="352305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AFCD53D-4544-5C50-56C7-075D861C87E9}"/>
              </a:ext>
            </a:extLst>
          </p:cNvPr>
          <p:cNvSpPr>
            <a:spLocks noGrp="1"/>
          </p:cNvSpPr>
          <p:nvPr>
            <p:ph type="pic" sz="quarter" idx="13"/>
          </p:nvPr>
        </p:nvSpPr>
        <p:spPr>
          <a:xfrm>
            <a:off x="6096000" y="0"/>
            <a:ext cx="6096000" cy="3429000"/>
          </a:xfrm>
          <a:prstGeom prst="rect">
            <a:avLst/>
          </a:prstGeom>
        </p:spPr>
        <p:txBody>
          <a:bodyPr/>
          <a:lstStyle/>
          <a:p>
            <a:endParaRPr lang="fr-FR"/>
          </a:p>
        </p:txBody>
      </p:sp>
      <p:sp>
        <p:nvSpPr>
          <p:cNvPr id="10" name="Espace réservé pour une image  9">
            <a:extLst>
              <a:ext uri="{FF2B5EF4-FFF2-40B4-BE49-F238E27FC236}">
                <a16:creationId xmlns:a16="http://schemas.microsoft.com/office/drawing/2014/main" id="{99072E5E-2C6E-AD06-01A0-47602C9B5F20}"/>
              </a:ext>
            </a:extLst>
          </p:cNvPr>
          <p:cNvSpPr>
            <a:spLocks noGrp="1"/>
          </p:cNvSpPr>
          <p:nvPr>
            <p:ph type="pic" sz="quarter" idx="14"/>
          </p:nvPr>
        </p:nvSpPr>
        <p:spPr>
          <a:xfrm>
            <a:off x="0" y="3429000"/>
            <a:ext cx="12192000" cy="3429000"/>
          </a:xfrm>
          <a:prstGeom prst="rect">
            <a:avLst/>
          </a:prstGeom>
        </p:spPr>
        <p:txBody>
          <a:bodyPr/>
          <a:lstStyle/>
          <a:p>
            <a:endParaRPr lang="fr-FR"/>
          </a:p>
        </p:txBody>
      </p:sp>
      <p:sp>
        <p:nvSpPr>
          <p:cNvPr id="16" name="Rectangle 15">
            <a:extLst>
              <a:ext uri="{FF2B5EF4-FFF2-40B4-BE49-F238E27FC236}">
                <a16:creationId xmlns:a16="http://schemas.microsoft.com/office/drawing/2014/main" id="{0ADA6701-0046-30D0-D0B8-79604C620896}"/>
              </a:ext>
            </a:extLst>
          </p:cNvPr>
          <p:cNvSpPr/>
          <p:nvPr userDrawn="1"/>
        </p:nvSpPr>
        <p:spPr>
          <a:xfrm>
            <a:off x="0" y="0"/>
            <a:ext cx="6096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3321DC06-F5A0-1819-0267-E6CF2093EE82}"/>
              </a:ext>
            </a:extLst>
          </p:cNvPr>
          <p:cNvPicPr>
            <a:picLocks noChangeAspect="1"/>
          </p:cNvPicPr>
          <p:nvPr userDrawn="1"/>
        </p:nvPicPr>
        <p:blipFill>
          <a:blip r:embed="rId2"/>
          <a:stretch>
            <a:fillRect/>
          </a:stretch>
        </p:blipFill>
        <p:spPr>
          <a:xfrm>
            <a:off x="478630" y="479042"/>
            <a:ext cx="2125421" cy="225003"/>
          </a:xfrm>
          <a:prstGeom prst="rect">
            <a:avLst/>
          </a:prstGeom>
        </p:spPr>
      </p:pic>
      <p:pic>
        <p:nvPicPr>
          <p:cNvPr id="20" name="Image 12">
            <a:extLst>
              <a:ext uri="{FF2B5EF4-FFF2-40B4-BE49-F238E27FC236}">
                <a16:creationId xmlns:a16="http://schemas.microsoft.com/office/drawing/2014/main" id="{6A394EE5-7831-DAE0-7D2D-445A7C9BD3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14636" y="1144588"/>
            <a:ext cx="4570412" cy="4570412"/>
          </a:xfrm>
          <a:prstGeom prst="rect">
            <a:avLst/>
          </a:prstGeom>
        </p:spPr>
      </p:pic>
      <p:pic>
        <p:nvPicPr>
          <p:cNvPr id="11" name="Image 10">
            <a:extLst>
              <a:ext uri="{FF2B5EF4-FFF2-40B4-BE49-F238E27FC236}">
                <a16:creationId xmlns:a16="http://schemas.microsoft.com/office/drawing/2014/main" id="{E8C6AD1C-0A1C-1FB2-6119-62D8C3DCAC8E}"/>
              </a:ext>
            </a:extLst>
          </p:cNvPr>
          <p:cNvPicPr>
            <a:picLocks noChangeAspect="1"/>
          </p:cNvPicPr>
          <p:nvPr userDrawn="1"/>
        </p:nvPicPr>
        <p:blipFill>
          <a:blip r:embed="rId5"/>
          <a:srcRect/>
          <a:stretch/>
        </p:blipFill>
        <p:spPr>
          <a:xfrm>
            <a:off x="478630" y="1056616"/>
            <a:ext cx="4664870" cy="1969295"/>
          </a:xfrm>
          <a:prstGeom prst="rect">
            <a:avLst/>
          </a:prstGeom>
        </p:spPr>
      </p:pic>
      <p:grpSp>
        <p:nvGrpSpPr>
          <p:cNvPr id="2" name="Groupe 1">
            <a:extLst>
              <a:ext uri="{FF2B5EF4-FFF2-40B4-BE49-F238E27FC236}">
                <a16:creationId xmlns:a16="http://schemas.microsoft.com/office/drawing/2014/main" id="{1FFB10D6-8ED4-D1FC-DF36-3A726AA5EFC4}"/>
              </a:ext>
            </a:extLst>
          </p:cNvPr>
          <p:cNvGrpSpPr/>
          <p:nvPr userDrawn="1"/>
        </p:nvGrpSpPr>
        <p:grpSpPr>
          <a:xfrm>
            <a:off x="9283148" y="5529365"/>
            <a:ext cx="2908852" cy="1325563"/>
            <a:chOff x="9283148" y="5529365"/>
            <a:chExt cx="2908852" cy="1325563"/>
          </a:xfrm>
        </p:grpSpPr>
        <p:sp>
          <p:nvSpPr>
            <p:cNvPr id="3" name="Rectangle 2">
              <a:extLst>
                <a:ext uri="{FF2B5EF4-FFF2-40B4-BE49-F238E27FC236}">
                  <a16:creationId xmlns:a16="http://schemas.microsoft.com/office/drawing/2014/main" id="{B20443B0-86D2-9E82-0C05-A5758030DEA6}"/>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4" name="Image 3">
              <a:extLst>
                <a:ext uri="{FF2B5EF4-FFF2-40B4-BE49-F238E27FC236}">
                  <a16:creationId xmlns:a16="http://schemas.microsoft.com/office/drawing/2014/main" id="{9E1A73DC-EA86-226A-F8BE-EE618831BD6F}"/>
                </a:ext>
              </a:extLst>
            </p:cNvPr>
            <p:cNvPicPr>
              <a:picLocks noChangeAspect="1"/>
            </p:cNvPicPr>
            <p:nvPr userDrawn="1"/>
          </p:nvPicPr>
          <p:blipFill>
            <a:blip r:embed="rId6"/>
            <a:stretch>
              <a:fillRect/>
            </a:stretch>
          </p:blipFill>
          <p:spPr>
            <a:xfrm>
              <a:off x="9722865" y="5789197"/>
              <a:ext cx="2029418" cy="805898"/>
            </a:xfrm>
            <a:prstGeom prst="rect">
              <a:avLst/>
            </a:prstGeom>
          </p:spPr>
        </p:pic>
      </p:grpSp>
    </p:spTree>
    <p:extLst>
      <p:ext uri="{BB962C8B-B14F-4D97-AF65-F5344CB8AC3E}">
        <p14:creationId xmlns:p14="http://schemas.microsoft.com/office/powerpoint/2010/main" val="331554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6162CF-5D62-52BF-45BA-23F1E2BCADD6}"/>
              </a:ext>
            </a:extLst>
          </p:cNvPr>
          <p:cNvPicPr>
            <a:picLocks noChangeAspect="1"/>
          </p:cNvPicPr>
          <p:nvPr userDrawn="1"/>
        </p:nvPicPr>
        <p:blipFill>
          <a:blip r:embed="rId10"/>
          <a:srcRect/>
          <a:stretch/>
        </p:blipFill>
        <p:spPr>
          <a:xfrm>
            <a:off x="2820" y="0"/>
            <a:ext cx="12189178" cy="6859587"/>
          </a:xfrm>
          <a:prstGeom prst="rect">
            <a:avLst/>
          </a:prstGeom>
        </p:spPr>
      </p:pic>
      <p:pic>
        <p:nvPicPr>
          <p:cNvPr id="7" name="Image 6">
            <a:extLst>
              <a:ext uri="{FF2B5EF4-FFF2-40B4-BE49-F238E27FC236}">
                <a16:creationId xmlns:a16="http://schemas.microsoft.com/office/drawing/2014/main" id="{EA9052DA-7E98-1997-ED2C-B2AB14EE7F4D}"/>
              </a:ext>
            </a:extLst>
          </p:cNvPr>
          <p:cNvPicPr>
            <a:picLocks noChangeAspect="1"/>
          </p:cNvPicPr>
          <p:nvPr userDrawn="1"/>
        </p:nvPicPr>
        <p:blipFill>
          <a:blip r:embed="rId11"/>
          <a:stretch>
            <a:fillRect/>
          </a:stretch>
        </p:blipFill>
        <p:spPr>
          <a:xfrm>
            <a:off x="10372560" y="5349875"/>
            <a:ext cx="1301121" cy="1148556"/>
          </a:xfrm>
          <a:prstGeom prst="rect">
            <a:avLst/>
          </a:prstGeom>
        </p:spPr>
      </p:pic>
      <p:pic>
        <p:nvPicPr>
          <p:cNvPr id="15" name="Image 14">
            <a:extLst>
              <a:ext uri="{FF2B5EF4-FFF2-40B4-BE49-F238E27FC236}">
                <a16:creationId xmlns:a16="http://schemas.microsoft.com/office/drawing/2014/main" id="{C43D6D50-E761-30E3-94F3-0C53A0482836}"/>
              </a:ext>
            </a:extLst>
          </p:cNvPr>
          <p:cNvPicPr>
            <a:picLocks noChangeAspect="1"/>
          </p:cNvPicPr>
          <p:nvPr userDrawn="1"/>
        </p:nvPicPr>
        <p:blipFill>
          <a:blip r:embed="rId12"/>
          <a:stretch>
            <a:fillRect/>
          </a:stretch>
        </p:blipFill>
        <p:spPr>
          <a:xfrm>
            <a:off x="478630" y="479042"/>
            <a:ext cx="2836070" cy="300234"/>
          </a:xfrm>
          <a:prstGeom prst="rect">
            <a:avLst/>
          </a:prstGeom>
        </p:spPr>
      </p:pic>
    </p:spTree>
    <p:extLst>
      <p:ext uri="{BB962C8B-B14F-4D97-AF65-F5344CB8AC3E}">
        <p14:creationId xmlns:p14="http://schemas.microsoft.com/office/powerpoint/2010/main" val="2655045464"/>
      </p:ext>
    </p:extLst>
  </p:cSld>
  <p:clrMap bg1="lt1" tx1="dk1" bg2="lt2" tx2="dk2" accent1="accent1" accent2="accent2" accent3="accent3" accent4="accent4" accent5="accent5" accent6="accent6" hlink="hlink" folHlink="folHlink"/>
  <p:sldLayoutIdLst>
    <p:sldLayoutId id="2147483664" r:id="rId1"/>
    <p:sldLayoutId id="2147483687" r:id="rId2"/>
    <p:sldLayoutId id="2147483649" r:id="rId3"/>
    <p:sldLayoutId id="2147483663" r:id="rId4"/>
    <p:sldLayoutId id="2147483650" r:id="rId5"/>
    <p:sldLayoutId id="2147483685" r:id="rId6"/>
    <p:sldLayoutId id="2147483679" r:id="rId7"/>
    <p:sldLayoutId id="214748368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502925"/>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84" r:id="rId3"/>
    <p:sldLayoutId id="2147483662" r:id="rId4"/>
    <p:sldLayoutId id="2147483688" r:id="rId5"/>
    <p:sldLayoutId id="2147483689" r:id="rId6"/>
    <p:sldLayoutId id="2147483691" r:id="rId7"/>
    <p:sldLayoutId id="214748369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511BB6D-B234-E4F4-CEA2-74DD7DF014E6}"/>
              </a:ext>
            </a:extLst>
          </p:cNvPr>
          <p:cNvPicPr>
            <a:picLocks noChangeAspect="1"/>
          </p:cNvPicPr>
          <p:nvPr userDrawn="1"/>
        </p:nvPicPr>
        <p:blipFill>
          <a:blip r:embed="rId9"/>
          <a:stretch>
            <a:fillRect/>
          </a:stretch>
        </p:blipFill>
        <p:spPr>
          <a:xfrm>
            <a:off x="11112500" y="0"/>
            <a:ext cx="1079500" cy="6858000"/>
          </a:xfrm>
          <a:prstGeom prst="rect">
            <a:avLst/>
          </a:prstGeom>
        </p:spPr>
      </p:pic>
      <p:sp>
        <p:nvSpPr>
          <p:cNvPr id="2" name="Espace réservé du titre 1">
            <a:extLst>
              <a:ext uri="{FF2B5EF4-FFF2-40B4-BE49-F238E27FC236}">
                <a16:creationId xmlns:a16="http://schemas.microsoft.com/office/drawing/2014/main" id="{5ED6E16A-3CB3-BC6B-739F-9188C7EF7B6C}"/>
              </a:ext>
            </a:extLst>
          </p:cNvPr>
          <p:cNvSpPr>
            <a:spLocks noGrp="1"/>
          </p:cNvSpPr>
          <p:nvPr>
            <p:ph type="title"/>
          </p:nvPr>
        </p:nvSpPr>
        <p:spPr>
          <a:xfrm>
            <a:off x="695324" y="692150"/>
            <a:ext cx="9742783" cy="1370013"/>
          </a:xfrm>
          <a:prstGeom prst="rect">
            <a:avLst/>
          </a:prstGeom>
        </p:spPr>
        <p:txBody>
          <a:bodyPr vert="horz" lIns="0" tIns="0" rIns="0" bIns="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7C860721-2E14-30B8-0DAD-F29DB444498A}"/>
              </a:ext>
            </a:extLst>
          </p:cNvPr>
          <p:cNvSpPr>
            <a:spLocks noGrp="1"/>
          </p:cNvSpPr>
          <p:nvPr>
            <p:ph type="body" idx="1"/>
          </p:nvPr>
        </p:nvSpPr>
        <p:spPr>
          <a:xfrm>
            <a:off x="695325" y="2533972"/>
            <a:ext cx="9742783" cy="3631877"/>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4A81C943-98CF-6891-190C-02A9305F1796}"/>
              </a:ext>
            </a:extLst>
          </p:cNvPr>
          <p:cNvSpPr>
            <a:spLocks noGrp="1"/>
          </p:cNvSpPr>
          <p:nvPr>
            <p:ph type="ftr" sz="quarter" idx="3"/>
          </p:nvPr>
        </p:nvSpPr>
        <p:spPr>
          <a:xfrm rot="16200000">
            <a:off x="9689454" y="3937001"/>
            <a:ext cx="4114800" cy="365125"/>
          </a:xfrm>
          <a:prstGeom prst="rect">
            <a:avLst/>
          </a:prstGeom>
        </p:spPr>
        <p:txBody>
          <a:bodyPr vert="horz" lIns="0" tIns="0" rIns="0" bIns="0" rtlCol="0" anchor="b"/>
          <a:lstStyle>
            <a:lvl1pPr algn="l">
              <a:defRPr sz="1000">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60C6EDB8-8E37-39BC-23C8-1D6C92D9304A}"/>
              </a:ext>
            </a:extLst>
          </p:cNvPr>
          <p:cNvSpPr>
            <a:spLocks noGrp="1"/>
          </p:cNvSpPr>
          <p:nvPr>
            <p:ph type="sldNum" sz="quarter" idx="4"/>
          </p:nvPr>
        </p:nvSpPr>
        <p:spPr>
          <a:xfrm>
            <a:off x="11233486" y="6373892"/>
            <a:ext cx="688181" cy="250428"/>
          </a:xfrm>
          <a:prstGeom prst="rect">
            <a:avLst/>
          </a:prstGeom>
        </p:spPr>
        <p:txBody>
          <a:bodyPr vert="horz" lIns="0" tIns="0" rIns="0" bIns="0" rtlCol="0" anchor="b"/>
          <a:lstStyle>
            <a:lvl1pPr algn="r">
              <a:defRPr sz="1200">
                <a:solidFill>
                  <a:schemeClr val="bg1"/>
                </a:solidFill>
              </a:defRPr>
            </a:lvl1pPr>
          </a:lstStyle>
          <a:p>
            <a:fld id="{2517A425-FC4E-064C-B623-A6166D5A44B4}" type="slidenum">
              <a:rPr lang="fr-FR" smtClean="0"/>
              <a:pPr/>
              <a:t>‹N°›</a:t>
            </a:fld>
            <a:endParaRPr lang="fr-FR"/>
          </a:p>
        </p:txBody>
      </p:sp>
    </p:spTree>
    <p:extLst>
      <p:ext uri="{BB962C8B-B14F-4D97-AF65-F5344CB8AC3E}">
        <p14:creationId xmlns:p14="http://schemas.microsoft.com/office/powerpoint/2010/main" val="512370034"/>
      </p:ext>
    </p:extLst>
  </p:cSld>
  <p:clrMap bg1="lt1" tx1="dk1" bg2="lt2" tx2="dk2" accent1="accent1" accent2="accent2" accent3="accent3" accent4="accent4" accent5="accent5" accent6="accent6" hlink="hlink" folHlink="folHlink"/>
  <p:sldLayoutIdLst>
    <p:sldLayoutId id="2147483668" r:id="rId1"/>
    <p:sldLayoutId id="2147483678" r:id="rId2"/>
    <p:sldLayoutId id="2147483680" r:id="rId3"/>
    <p:sldLayoutId id="2147483674"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438" userDrawn="1">
          <p15:clr>
            <a:srgbClr val="F26B43"/>
          </p15:clr>
        </p15:guide>
        <p15:guide id="4" orient="horz" pos="4178" userDrawn="1">
          <p15:clr>
            <a:srgbClr val="F26B43"/>
          </p15:clr>
        </p15:guide>
        <p15:guide id="5" orient="horz" pos="686" userDrawn="1">
          <p15:clr>
            <a:srgbClr val="F26B43"/>
          </p15:clr>
        </p15:guide>
        <p15:guide id="6" orient="horz" pos="436" userDrawn="1">
          <p15:clr>
            <a:srgbClr val="F26B43"/>
          </p15:clr>
        </p15:guide>
        <p15:guide id="7" orient="horz" pos="3884" userDrawn="1">
          <p15:clr>
            <a:srgbClr val="F26B43"/>
          </p15:clr>
        </p15:guide>
        <p15:guide id="8" pos="751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16.emf"/><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2.jpe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16.emf"/><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06EDDAA4-34B9-2937-16D5-DBE2EF0D9142}"/>
              </a:ext>
            </a:extLst>
          </p:cNvPr>
          <p:cNvPicPr>
            <a:picLocks noGrp="1" noChangeAspect="1"/>
          </p:cNvPicPr>
          <p:nvPr>
            <p:ph type="pic" sz="quarter" idx="13"/>
          </p:nvPr>
        </p:nvPicPr>
        <p:blipFill>
          <a:blip r:embed="rId2"/>
          <a:srcRect t="7812" b="7812"/>
          <a:stretch/>
        </p:blipFill>
        <p:spPr/>
      </p:pic>
      <p:pic>
        <p:nvPicPr>
          <p:cNvPr id="8" name="Espace réservé pour une image  7">
            <a:extLst>
              <a:ext uri="{FF2B5EF4-FFF2-40B4-BE49-F238E27FC236}">
                <a16:creationId xmlns:a16="http://schemas.microsoft.com/office/drawing/2014/main" id="{27C05D76-AC14-20B7-80F7-7BBCE92BCD39}"/>
              </a:ext>
            </a:extLst>
          </p:cNvPr>
          <p:cNvPicPr>
            <a:picLocks noGrp="1" noChangeAspect="1"/>
          </p:cNvPicPr>
          <p:nvPr>
            <p:ph type="pic" sz="quarter" idx="14"/>
          </p:nvPr>
        </p:nvPicPr>
        <p:blipFill>
          <a:blip r:embed="rId3"/>
          <a:srcRect t="31200" b="31200"/>
          <a:stretch/>
        </p:blipFill>
        <p:spPr/>
      </p:pic>
      <p:pic>
        <p:nvPicPr>
          <p:cNvPr id="6" name="Image 12">
            <a:extLst>
              <a:ext uri="{FF2B5EF4-FFF2-40B4-BE49-F238E27FC236}">
                <a16:creationId xmlns:a16="http://schemas.microsoft.com/office/drawing/2014/main" id="{EEF63728-5A0E-9BBB-C356-E3D4A53EA7C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07016" y="1156683"/>
            <a:ext cx="4570412" cy="4570412"/>
          </a:xfrm>
          <a:prstGeom prst="rect">
            <a:avLst/>
          </a:prstGeom>
        </p:spPr>
      </p:pic>
      <p:grpSp>
        <p:nvGrpSpPr>
          <p:cNvPr id="12" name="Groupe 11">
            <a:extLst>
              <a:ext uri="{FF2B5EF4-FFF2-40B4-BE49-F238E27FC236}">
                <a16:creationId xmlns:a16="http://schemas.microsoft.com/office/drawing/2014/main" id="{8A13947B-2748-EE44-4201-FE80EF24EE20}"/>
              </a:ext>
            </a:extLst>
          </p:cNvPr>
          <p:cNvGrpSpPr/>
          <p:nvPr/>
        </p:nvGrpSpPr>
        <p:grpSpPr>
          <a:xfrm>
            <a:off x="9283148" y="5529365"/>
            <a:ext cx="2908852" cy="1325563"/>
            <a:chOff x="9283148" y="5529365"/>
            <a:chExt cx="2908852" cy="1325563"/>
          </a:xfrm>
        </p:grpSpPr>
        <p:sp>
          <p:nvSpPr>
            <p:cNvPr id="13" name="Rectangle 12">
              <a:extLst>
                <a:ext uri="{FF2B5EF4-FFF2-40B4-BE49-F238E27FC236}">
                  <a16:creationId xmlns:a16="http://schemas.microsoft.com/office/drawing/2014/main" id="{EBB45920-8043-52D9-7141-6DC370D4B04A}"/>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v</a:t>
              </a:r>
            </a:p>
          </p:txBody>
        </p:sp>
        <p:pic>
          <p:nvPicPr>
            <p:cNvPr id="14" name="Image 13">
              <a:extLst>
                <a:ext uri="{FF2B5EF4-FFF2-40B4-BE49-F238E27FC236}">
                  <a16:creationId xmlns:a16="http://schemas.microsoft.com/office/drawing/2014/main" id="{28B46308-4E9B-FAA2-5DAA-47FB1ADF53B9}"/>
                </a:ext>
              </a:extLst>
            </p:cNvPr>
            <p:cNvPicPr>
              <a:picLocks noChangeAspect="1"/>
            </p:cNvPicPr>
            <p:nvPr userDrawn="1"/>
          </p:nvPicPr>
          <p:blipFill>
            <a:blip r:embed="rId6"/>
            <a:stretch>
              <a:fillRect/>
            </a:stretch>
          </p:blipFill>
          <p:spPr>
            <a:xfrm>
              <a:off x="9722865" y="5789197"/>
              <a:ext cx="2029418" cy="805898"/>
            </a:xfrm>
            <a:prstGeom prst="rect">
              <a:avLst/>
            </a:prstGeom>
          </p:spPr>
        </p:pic>
      </p:grpSp>
    </p:spTree>
    <p:extLst>
      <p:ext uri="{BB962C8B-B14F-4D97-AF65-F5344CB8AC3E}">
        <p14:creationId xmlns:p14="http://schemas.microsoft.com/office/powerpoint/2010/main" val="95643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a:lnSpc>
                <a:spcPct val="100000"/>
              </a:lnSpc>
            </a:pPr>
            <a:r>
              <a:rPr lang="fr-FR" sz="2400" dirty="0">
                <a:solidFill>
                  <a:srgbClr val="C00000"/>
                </a:solidFill>
              </a:rPr>
              <a:t>       4. Les partenaires</a:t>
            </a:r>
            <a:br>
              <a:rPr lang="fr-FR" sz="2400" dirty="0">
                <a:solidFill>
                  <a:srgbClr val="C00000"/>
                </a:solidFill>
              </a:rPr>
            </a:br>
            <a:r>
              <a:rPr lang="fr-FR" sz="2400" dirty="0">
                <a:solidFill>
                  <a:srgbClr val="C00000"/>
                </a:solidFill>
              </a:rPr>
              <a:t> </a:t>
            </a:r>
            <a:br>
              <a:rPr lang="fr-FR" sz="2400" dirty="0">
                <a:solidFill>
                  <a:srgbClr val="C00000"/>
                </a:solidFill>
              </a:rPr>
            </a:br>
            <a:r>
              <a:rPr lang="fr-FR" sz="2000" dirty="0"/>
              <a:t>90% des partenaires  bilatéraux ou multilatéraux présents au Mali interviennent directement ou indirectement sur les questions liées à l’accès des populations et aux services de base, domaines transférés aux CT.</a:t>
            </a:r>
            <a:br>
              <a:rPr lang="fr-FR" sz="2000" dirty="0"/>
            </a:br>
            <a:r>
              <a:rPr lang="fr-FR" sz="2000" dirty="0"/>
              <a:t>Depuis une décennie, les questions liées à la paix, à la sécurité, à la cohésion    sociale  font parties des axes privilégiés d’intervention des </a:t>
            </a:r>
            <a:r>
              <a:rPr lang="fr-FR" sz="2000" dirty="0" err="1"/>
              <a:t>PTF</a:t>
            </a:r>
            <a:r>
              <a:rPr lang="fr-FR" sz="2000" dirty="0"/>
              <a:t>.</a:t>
            </a:r>
            <a:br>
              <a:rPr lang="fr-FR" sz="2000" dirty="0"/>
            </a:br>
            <a:br>
              <a:rPr lang="fr-FR" sz="2000" dirty="0"/>
            </a:br>
            <a:r>
              <a:rPr lang="fr-FR" sz="2000" dirty="0"/>
              <a:t>Liste des partenaires non exhaustive, qui appuient les CT ou le processus de décentralisation, directement, ou à travers des associations et ONG, l’Etat</a:t>
            </a:r>
            <a:br>
              <a:rPr lang="fr-FR" sz="2000" dirty="0"/>
            </a:br>
            <a:br>
              <a:rPr lang="fr-FR" sz="2000" dirty="0"/>
            </a:br>
            <a:r>
              <a:rPr lang="fr-FR" sz="2000" dirty="0"/>
              <a:t> </a:t>
            </a:r>
            <a:r>
              <a:rPr lang="fr-FR" sz="2000" dirty="0" err="1"/>
              <a:t>AFD</a:t>
            </a:r>
            <a:r>
              <a:rPr lang="fr-FR" sz="2000" dirty="0"/>
              <a:t>; </a:t>
            </a:r>
            <a:r>
              <a:rPr lang="fr-FR" sz="2000" dirty="0" err="1"/>
              <a:t>USAID</a:t>
            </a:r>
            <a:r>
              <a:rPr lang="fr-FR" sz="2000" dirty="0"/>
              <a:t>; Coopérations Française; Allemande, Espagnole, Danoise, </a:t>
            </a:r>
            <a:r>
              <a:rPr lang="fr-FR" sz="2000" dirty="0" err="1"/>
              <a:t>Finladaise</a:t>
            </a:r>
            <a:r>
              <a:rPr lang="fr-FR" sz="2000" dirty="0"/>
              <a:t>, Suédoise; Belge; Canadienne; Néerlandaise; Suisse; Japonaise; Chinoise; </a:t>
            </a:r>
            <a:br>
              <a:rPr lang="fr-FR" sz="2000" dirty="0"/>
            </a:br>
            <a:r>
              <a:rPr lang="fr-FR" sz="2000" dirty="0"/>
              <a:t>Banque Mondiale; BAD; UEMOA; </a:t>
            </a:r>
            <a:r>
              <a:rPr lang="fr-FR" sz="2000" dirty="0" err="1"/>
              <a:t>CEDEAO</a:t>
            </a:r>
            <a:r>
              <a:rPr lang="fr-FR" sz="2000" dirty="0"/>
              <a:t>; </a:t>
            </a:r>
            <a:br>
              <a:rPr lang="fr-FR" sz="2000" dirty="0"/>
            </a:br>
            <a:br>
              <a:rPr lang="fr-FR" sz="2000" dirty="0"/>
            </a:br>
            <a:r>
              <a:rPr lang="fr-FR" sz="2000" dirty="0"/>
              <a:t>Les partenaires de coopération décentralisée (une centaine, dont 80% française)</a:t>
            </a:r>
            <a:br>
              <a:rPr lang="fr-FR" sz="2000" dirty="0"/>
            </a:br>
            <a:br>
              <a:rPr lang="fr-FR" sz="2400" dirty="0">
                <a:solidFill>
                  <a:srgbClr val="C00000"/>
                </a:solidFill>
              </a:rPr>
            </a:br>
            <a:br>
              <a:rPr lang="fr-FR" sz="2400" dirty="0">
                <a:solidFill>
                  <a:srgbClr val="C00000"/>
                </a:solidFill>
              </a:rPr>
            </a:br>
            <a:r>
              <a:rPr lang="fr-FR" sz="2400" dirty="0"/>
              <a:t>  </a:t>
            </a:r>
            <a:br>
              <a:rPr lang="fr-FR" sz="2000" dirty="0"/>
            </a:br>
            <a:r>
              <a:rPr lang="fr-FR" sz="2000" dirty="0"/>
              <a:t>  </a:t>
            </a:r>
            <a:br>
              <a:rPr lang="fr-FR" sz="2400" dirty="0"/>
            </a:br>
            <a:r>
              <a:rPr lang="fr-FR" sz="2400" dirty="0"/>
              <a:t>    </a:t>
            </a:r>
            <a:br>
              <a:rPr lang="fr-FR" sz="2400" dirty="0"/>
            </a:br>
            <a:r>
              <a:rPr lang="fr-FR" sz="2400" dirty="0"/>
              <a:t> </a:t>
            </a:r>
          </a:p>
        </p:txBody>
      </p:sp>
    </p:spTree>
    <p:extLst>
      <p:ext uri="{BB962C8B-B14F-4D97-AF65-F5344CB8AC3E}">
        <p14:creationId xmlns:p14="http://schemas.microsoft.com/office/powerpoint/2010/main" val="1342555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lvl="0"/>
            <a:r>
              <a:rPr lang="fr-FR" sz="2400" dirty="0">
                <a:solidFill>
                  <a:srgbClr val="C00000"/>
                </a:solidFill>
              </a:rPr>
              <a:t>       5. Les leçons apprises et besoins identifiés</a:t>
            </a:r>
            <a:br>
              <a:rPr lang="fr-FR" sz="2400" dirty="0">
                <a:solidFill>
                  <a:srgbClr val="C00000"/>
                </a:solidFill>
              </a:rPr>
            </a:br>
            <a:r>
              <a:rPr lang="fr-FR" sz="2400" dirty="0">
                <a:solidFill>
                  <a:srgbClr val="C00000"/>
                </a:solidFill>
              </a:rPr>
              <a:t>  </a:t>
            </a:r>
            <a:br>
              <a:rPr lang="fr-FR" sz="2400" dirty="0">
                <a:solidFill>
                  <a:srgbClr val="C00000"/>
                </a:solidFill>
              </a:rPr>
            </a:br>
            <a:r>
              <a:rPr lang="fr-FR" sz="2400" dirty="0">
                <a:solidFill>
                  <a:srgbClr val="C00000"/>
                </a:solidFill>
              </a:rPr>
              <a:t>      Leçons apprises</a:t>
            </a:r>
            <a:br>
              <a:rPr lang="fr-FR" sz="2400" dirty="0"/>
            </a:br>
            <a:r>
              <a:rPr lang="fr-FR" sz="2400" dirty="0"/>
              <a:t> - </a:t>
            </a:r>
            <a:r>
              <a:rPr lang="fr-FR" sz="2000" dirty="0"/>
              <a:t>difficultés de collectes de données (non centralisation des actions menées par</a:t>
            </a:r>
            <a:br>
              <a:rPr lang="fr-FR" sz="2000" dirty="0"/>
            </a:br>
            <a:r>
              <a:rPr lang="fr-FR" sz="2000" dirty="0"/>
              <a:t>    les </a:t>
            </a:r>
            <a:r>
              <a:rPr lang="fr-FR" sz="2000" dirty="0" err="1"/>
              <a:t>PTF</a:t>
            </a:r>
            <a:r>
              <a:rPr lang="fr-FR" sz="2000" dirty="0"/>
              <a:t>, les </a:t>
            </a:r>
            <a:r>
              <a:rPr lang="fr-FR" sz="2000" dirty="0" err="1"/>
              <a:t>OSC</a:t>
            </a:r>
            <a:r>
              <a:rPr lang="fr-FR" sz="2000" dirty="0"/>
              <a:t>, et par l’Etat;</a:t>
            </a:r>
            <a:br>
              <a:rPr lang="fr-FR" sz="2000" dirty="0"/>
            </a:br>
            <a:r>
              <a:rPr lang="fr-FR" sz="2000" dirty="0"/>
              <a:t> - faible initiative des CT dans l’élaboration et la mise en projets sur la paix, la </a:t>
            </a:r>
            <a:br>
              <a:rPr lang="fr-FR" sz="2000" dirty="0"/>
            </a:br>
            <a:r>
              <a:rPr lang="fr-FR" sz="2000" dirty="0"/>
              <a:t>    sécurité;</a:t>
            </a:r>
            <a:br>
              <a:rPr lang="fr-FR" sz="2000" dirty="0"/>
            </a:br>
            <a:r>
              <a:rPr lang="fr-FR" sz="2000" dirty="0">
                <a:solidFill>
                  <a:srgbClr val="C00000"/>
                </a:solidFill>
              </a:rPr>
              <a:t> -</a:t>
            </a:r>
            <a:r>
              <a:rPr lang="fr-FR" sz="2000" dirty="0"/>
              <a:t> manque de moyens financiers des CT;</a:t>
            </a:r>
            <a:br>
              <a:rPr lang="fr-FR" sz="2000" dirty="0"/>
            </a:br>
            <a:r>
              <a:rPr lang="fr-FR" sz="2000" dirty="0"/>
              <a:t> - absence de ressources humaines capables d’assurer le montage de projets sur </a:t>
            </a:r>
            <a:br>
              <a:rPr lang="fr-FR" sz="2000" dirty="0"/>
            </a:br>
            <a:r>
              <a:rPr lang="fr-FR" sz="2000" dirty="0"/>
              <a:t>    les questions de paix, de sécurité;</a:t>
            </a:r>
            <a:br>
              <a:rPr lang="fr-FR" sz="2000" dirty="0"/>
            </a:br>
            <a:r>
              <a:rPr lang="fr-FR" sz="2000" dirty="0"/>
              <a:t> - méconnaissance du rôle de la collectivité sur ces questions ;</a:t>
            </a:r>
            <a:br>
              <a:rPr lang="fr-FR" sz="2000" dirty="0"/>
            </a:br>
            <a:r>
              <a:rPr lang="fr-FR" sz="2000" dirty="0"/>
              <a:t> - absence de planification dans les </a:t>
            </a:r>
            <a:r>
              <a:rPr lang="fr-FR" sz="2000" dirty="0" err="1"/>
              <a:t>PDSEC</a:t>
            </a:r>
            <a:r>
              <a:rPr lang="fr-FR" sz="2000" dirty="0"/>
              <a:t> de telles actions;</a:t>
            </a:r>
            <a:br>
              <a:rPr lang="fr-FR" sz="2000" dirty="0"/>
            </a:br>
            <a:r>
              <a:rPr lang="fr-FR" sz="2000" dirty="0"/>
              <a:t> - non appropriation par la collectivité des actions mises en œuvre ;</a:t>
            </a:r>
            <a:br>
              <a:rPr lang="fr-FR" sz="2000" dirty="0"/>
            </a:br>
            <a:r>
              <a:rPr lang="fr-FR" sz="2000" dirty="0"/>
              <a:t> - faible capitalisation  des expériences ;</a:t>
            </a:r>
            <a:br>
              <a:rPr lang="fr-FR" sz="2000" dirty="0"/>
            </a:br>
            <a:r>
              <a:rPr lang="fr-FR" sz="2000" dirty="0"/>
              <a:t> - faible durabilité  des actions (une fois le bailleur parti, le projet s’arrête) ;</a:t>
            </a:r>
            <a:br>
              <a:rPr lang="fr-FR" sz="2000" dirty="0"/>
            </a:br>
            <a:r>
              <a:rPr lang="fr-FR" sz="2000" dirty="0"/>
              <a:t> - problème de maintenance des équipements et des investissements (non inscrit dans les plans </a:t>
            </a:r>
            <a:br>
              <a:rPr lang="fr-FR" sz="2000" dirty="0"/>
            </a:br>
            <a:r>
              <a:rPr lang="fr-FR" sz="2000" dirty="0"/>
              <a:t> - de développement, le budget de la commune) ;</a:t>
            </a:r>
            <a:br>
              <a:rPr lang="fr-FR" sz="2000" dirty="0"/>
            </a:br>
            <a:r>
              <a:rPr lang="fr-FR" sz="2000" dirty="0"/>
              <a:t> </a:t>
            </a:r>
            <a:br>
              <a:rPr lang="fr-FR" sz="2000" dirty="0">
                <a:solidFill>
                  <a:srgbClr val="C00000"/>
                </a:solidFill>
              </a:rPr>
            </a:br>
            <a:br>
              <a:rPr lang="fr-FR" sz="2400" dirty="0">
                <a:solidFill>
                  <a:srgbClr val="C00000"/>
                </a:solidFill>
              </a:rPr>
            </a:br>
            <a:r>
              <a:rPr lang="fr-FR" sz="2400" dirty="0"/>
              <a:t>  </a:t>
            </a:r>
            <a:br>
              <a:rPr lang="fr-FR" sz="2000" dirty="0"/>
            </a:br>
            <a:r>
              <a:rPr lang="fr-FR" sz="2000" dirty="0"/>
              <a:t>  </a:t>
            </a:r>
            <a:br>
              <a:rPr lang="fr-FR" sz="2400" dirty="0"/>
            </a:br>
            <a:r>
              <a:rPr lang="fr-FR" sz="2400" dirty="0"/>
              <a:t>    </a:t>
            </a:r>
            <a:br>
              <a:rPr lang="fr-FR" sz="2400" dirty="0"/>
            </a:br>
            <a:r>
              <a:rPr lang="fr-FR" sz="2400" dirty="0"/>
              <a:t> </a:t>
            </a:r>
          </a:p>
        </p:txBody>
      </p:sp>
    </p:spTree>
    <p:extLst>
      <p:ext uri="{BB962C8B-B14F-4D97-AF65-F5344CB8AC3E}">
        <p14:creationId xmlns:p14="http://schemas.microsoft.com/office/powerpoint/2010/main" val="285567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r>
              <a:rPr lang="fr-FR" sz="2400" dirty="0">
                <a:solidFill>
                  <a:srgbClr val="C00000"/>
                </a:solidFill>
              </a:rPr>
              <a:t>       5. suite leçons apprises</a:t>
            </a:r>
            <a:br>
              <a:rPr lang="fr-FR" sz="2400" dirty="0">
                <a:solidFill>
                  <a:srgbClr val="C00000"/>
                </a:solidFill>
              </a:rPr>
            </a:br>
            <a:r>
              <a:rPr lang="fr-FR" sz="2400" dirty="0">
                <a:solidFill>
                  <a:srgbClr val="C00000"/>
                </a:solidFill>
              </a:rPr>
              <a:t> </a:t>
            </a:r>
            <a:r>
              <a:rPr lang="fr-FR" sz="2400" dirty="0"/>
              <a:t> - </a:t>
            </a:r>
            <a:r>
              <a:rPr lang="fr-FR" sz="2000" dirty="0"/>
              <a:t>manque de coordination entre intervenants sur le territoire des CT , qui entraine des </a:t>
            </a:r>
            <a:br>
              <a:rPr lang="fr-FR" sz="2000" dirty="0"/>
            </a:br>
            <a:r>
              <a:rPr lang="fr-FR" sz="2000" dirty="0"/>
              <a:t>     duplications ;</a:t>
            </a:r>
            <a:br>
              <a:rPr lang="fr-FR" sz="2000" dirty="0"/>
            </a:br>
            <a:r>
              <a:rPr lang="fr-FR" sz="2000" dirty="0"/>
              <a:t> -  déséquilibre de développement, certaines profitant plus que d’autres des actions des </a:t>
            </a:r>
            <a:br>
              <a:rPr lang="fr-FR" sz="2000" dirty="0"/>
            </a:br>
            <a:r>
              <a:rPr lang="fr-FR" sz="2000" dirty="0"/>
              <a:t>     partenaires ;</a:t>
            </a:r>
            <a:br>
              <a:rPr lang="fr-FR" sz="2000" dirty="0"/>
            </a:br>
            <a:r>
              <a:rPr lang="fr-FR" sz="2000" dirty="0"/>
              <a:t> -   absence de bases de données sur les actions menées sur les questions sécuritaires et de paix </a:t>
            </a:r>
            <a:br>
              <a:rPr lang="fr-FR" sz="2000" dirty="0"/>
            </a:br>
            <a:r>
              <a:rPr lang="fr-FR" sz="2000" dirty="0"/>
              <a:t>     au niveau local ;</a:t>
            </a:r>
            <a:br>
              <a:rPr lang="fr-FR" sz="2000" dirty="0"/>
            </a:br>
            <a:r>
              <a:rPr lang="fr-FR" sz="2000" dirty="0"/>
              <a:t> -  mise en cause de l’autorité du maire par les populations ;</a:t>
            </a:r>
            <a:br>
              <a:rPr lang="fr-FR" sz="2000" dirty="0"/>
            </a:br>
            <a:r>
              <a:rPr lang="fr-FR" sz="2000" dirty="0"/>
              <a:t> -  non respect des priorités de la collectivité ;</a:t>
            </a:r>
            <a:br>
              <a:rPr lang="fr-FR" sz="2000" dirty="0"/>
            </a:br>
            <a:r>
              <a:rPr lang="fr-FR" sz="2000" dirty="0"/>
              <a:t> -  faible information/communication sur les actions menées (visibilité) ;</a:t>
            </a:r>
            <a:br>
              <a:rPr lang="fr-FR" sz="2000" dirty="0"/>
            </a:br>
            <a:r>
              <a:rPr lang="fr-FR" sz="2000" dirty="0"/>
              <a:t> -  faible transparence sur le coût réel des activités menées ;</a:t>
            </a:r>
            <a:br>
              <a:rPr lang="fr-FR" sz="2000" dirty="0"/>
            </a:br>
            <a:r>
              <a:rPr lang="fr-FR" sz="2000" dirty="0"/>
              <a:t>-   non duplication des expériences ;</a:t>
            </a:r>
            <a:br>
              <a:rPr lang="fr-FR" sz="2000" dirty="0"/>
            </a:br>
            <a:br>
              <a:rPr lang="fr-FR" sz="2000" dirty="0"/>
            </a:br>
            <a:r>
              <a:rPr lang="fr-FR" sz="2000" dirty="0"/>
              <a:t> </a:t>
            </a:r>
            <a:br>
              <a:rPr lang="fr-FR" sz="2000" dirty="0"/>
            </a:br>
            <a:r>
              <a:rPr lang="fr-FR" sz="2000" dirty="0"/>
              <a:t>    </a:t>
            </a:r>
            <a:br>
              <a:rPr lang="fr-FR" sz="2400" dirty="0">
                <a:solidFill>
                  <a:srgbClr val="C00000"/>
                </a:solidFill>
              </a:rPr>
            </a:br>
            <a:r>
              <a:rPr lang="fr-FR" sz="2400" dirty="0"/>
              <a:t>  </a:t>
            </a:r>
            <a:br>
              <a:rPr lang="fr-FR" sz="2000" dirty="0"/>
            </a:br>
            <a:r>
              <a:rPr lang="fr-FR" sz="2000" dirty="0"/>
              <a:t>  </a:t>
            </a:r>
            <a:br>
              <a:rPr lang="fr-FR" sz="2400" dirty="0"/>
            </a:br>
            <a:r>
              <a:rPr lang="fr-FR" sz="2400" dirty="0"/>
              <a:t>    </a:t>
            </a:r>
            <a:br>
              <a:rPr lang="fr-FR" sz="2400" dirty="0"/>
            </a:br>
            <a:r>
              <a:rPr lang="fr-FR" sz="2400" dirty="0"/>
              <a:t> </a:t>
            </a:r>
          </a:p>
        </p:txBody>
      </p:sp>
    </p:spTree>
    <p:extLst>
      <p:ext uri="{BB962C8B-B14F-4D97-AF65-F5344CB8AC3E}">
        <p14:creationId xmlns:p14="http://schemas.microsoft.com/office/powerpoint/2010/main" val="1112226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8532"/>
          </a:xfrm>
          <a:solidFill>
            <a:srgbClr val="FFC000"/>
          </a:solidFill>
        </p:spPr>
        <p:txBody>
          <a:bodyPr lIns="0" tIns="0" rIns="0" bIns="0" anchor="t"/>
          <a:lstStyle/>
          <a:p>
            <a:br>
              <a:rPr lang="fr-FR" sz="2400" dirty="0">
                <a:solidFill>
                  <a:srgbClr val="C00000"/>
                </a:solidFill>
              </a:rPr>
            </a:br>
            <a:r>
              <a:rPr lang="fr-FR" sz="2400" dirty="0">
                <a:solidFill>
                  <a:srgbClr val="C00000"/>
                </a:solidFill>
              </a:rPr>
              <a:t>       besoins identifiés</a:t>
            </a:r>
            <a:br>
              <a:rPr lang="fr-FR" sz="2400" dirty="0">
                <a:solidFill>
                  <a:srgbClr val="C00000"/>
                </a:solidFill>
              </a:rPr>
            </a:br>
            <a:r>
              <a:rPr lang="fr-FR" sz="2400" dirty="0">
                <a:solidFill>
                  <a:srgbClr val="C00000"/>
                </a:solidFill>
              </a:rPr>
              <a:t> </a:t>
            </a:r>
            <a:br>
              <a:rPr lang="fr-FR" sz="2000" dirty="0"/>
            </a:br>
            <a:r>
              <a:rPr lang="fr-FR" sz="2000" dirty="0"/>
              <a:t> - élaborer un répertoire des collectivités des zones fragilisées ou impactées par la crise </a:t>
            </a:r>
            <a:br>
              <a:rPr lang="fr-FR" sz="2000" dirty="0"/>
            </a:br>
            <a:r>
              <a:rPr lang="fr-FR" sz="2000" dirty="0"/>
              <a:t>   sécuritaire ;</a:t>
            </a:r>
            <a:br>
              <a:rPr lang="fr-FR" sz="2000" dirty="0"/>
            </a:br>
            <a:r>
              <a:rPr lang="fr-FR" sz="2000" dirty="0"/>
              <a:t> - former les autorités locales et le personnel sur le montage et la mise en œuvre de projets </a:t>
            </a:r>
            <a:br>
              <a:rPr lang="fr-FR" sz="2000" dirty="0"/>
            </a:br>
            <a:r>
              <a:rPr lang="fr-FR" sz="2000" dirty="0"/>
              <a:t>   spécifiques aux questions sécuritaires, paix et cohésion sociales ;</a:t>
            </a:r>
            <a:br>
              <a:rPr lang="fr-FR" sz="2000" dirty="0"/>
            </a:br>
            <a:r>
              <a:rPr lang="fr-FR" sz="2000" dirty="0"/>
              <a:t> - </a:t>
            </a:r>
            <a:r>
              <a:rPr lang="fr-FR" sz="1800" dirty="0"/>
              <a:t>sensibiliser les autorités locales sur leurs responsabilités sur les questions sécuritaires de proximité, les </a:t>
            </a:r>
            <a:br>
              <a:rPr lang="fr-FR" sz="1800" dirty="0"/>
            </a:br>
            <a:r>
              <a:rPr lang="fr-FR" sz="1800" dirty="0"/>
              <a:t>    actions de paix et de cohésion sociale ;</a:t>
            </a:r>
            <a:br>
              <a:rPr lang="fr-FR" sz="1800" dirty="0"/>
            </a:br>
            <a:r>
              <a:rPr lang="fr-FR" sz="2000" dirty="0"/>
              <a:t> - intégrer dans les </a:t>
            </a:r>
            <a:r>
              <a:rPr lang="fr-FR" sz="2000" dirty="0" err="1"/>
              <a:t>PDSEC</a:t>
            </a:r>
            <a:r>
              <a:rPr lang="fr-FR" sz="2000" dirty="0"/>
              <a:t> les activités de paix et de cohésion sociale, sécurité de proximité ;</a:t>
            </a:r>
            <a:br>
              <a:rPr lang="fr-FR" sz="2000" dirty="0"/>
            </a:br>
            <a:r>
              <a:rPr lang="fr-FR" sz="2000" dirty="0"/>
              <a:t> - créer un cadre de concertation entre les </a:t>
            </a:r>
            <a:r>
              <a:rPr lang="fr-FR" sz="2000" dirty="0" err="1"/>
              <a:t>APL</a:t>
            </a:r>
            <a:r>
              <a:rPr lang="fr-FR" sz="2000" dirty="0"/>
              <a:t> et les partenaires intervenant sur les questions </a:t>
            </a:r>
            <a:br>
              <a:rPr lang="fr-FR" sz="2000" dirty="0"/>
            </a:br>
            <a:r>
              <a:rPr lang="fr-FR" sz="2000" dirty="0"/>
              <a:t>    sécuritaires, paix et cohésion sociale ;</a:t>
            </a:r>
            <a:br>
              <a:rPr lang="fr-FR" sz="2000" dirty="0"/>
            </a:br>
            <a:r>
              <a:rPr lang="fr-FR" sz="2000" dirty="0"/>
              <a:t> - lancer un processus de capitalisation et de duplication des bonnes pratiques sur le sujet ;</a:t>
            </a:r>
            <a:br>
              <a:rPr lang="fr-FR" sz="2000" dirty="0"/>
            </a:br>
            <a:r>
              <a:rPr lang="fr-FR" sz="2000" dirty="0"/>
              <a:t> - développer et mettre en œuvre des projets et programmes sur la sécurité et la paix au niveau</a:t>
            </a:r>
            <a:br>
              <a:rPr lang="fr-FR" sz="2000" dirty="0"/>
            </a:br>
            <a:r>
              <a:rPr lang="fr-FR" sz="2000" dirty="0"/>
              <a:t>   local sous maitrise d’ouvrage des collectivités territoriales ;</a:t>
            </a:r>
            <a:br>
              <a:rPr lang="fr-FR" sz="2000" dirty="0"/>
            </a:br>
            <a:r>
              <a:rPr lang="fr-FR" sz="2000" dirty="0"/>
              <a:t> - Déployer des mécanismes de financement appropriés au profit des CT fragilisées;</a:t>
            </a:r>
            <a:br>
              <a:rPr lang="fr-FR" sz="2000" dirty="0"/>
            </a:br>
            <a:br>
              <a:rPr lang="fr-FR" sz="2400" dirty="0">
                <a:solidFill>
                  <a:srgbClr val="C00000"/>
                </a:solidFill>
              </a:rPr>
            </a:br>
            <a:r>
              <a:rPr lang="fr-FR" sz="2400" dirty="0"/>
              <a:t>  </a:t>
            </a:r>
            <a:br>
              <a:rPr lang="fr-FR" sz="2000" dirty="0"/>
            </a:br>
            <a:r>
              <a:rPr lang="fr-FR" sz="2000" dirty="0"/>
              <a:t> </a:t>
            </a:r>
            <a:br>
              <a:rPr lang="fr-FR" sz="2400" dirty="0"/>
            </a:br>
            <a:r>
              <a:rPr lang="fr-FR" sz="2400" dirty="0"/>
              <a:t> </a:t>
            </a:r>
          </a:p>
        </p:txBody>
      </p:sp>
    </p:spTree>
    <p:extLst>
      <p:ext uri="{BB962C8B-B14F-4D97-AF65-F5344CB8AC3E}">
        <p14:creationId xmlns:p14="http://schemas.microsoft.com/office/powerpoint/2010/main" val="350039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63774" y="1278620"/>
            <a:ext cx="11581024" cy="3771051"/>
          </a:xfrm>
          <a:solidFill>
            <a:srgbClr val="FFC000"/>
          </a:solidFill>
        </p:spPr>
        <p:txBody>
          <a:bodyPr lIns="0" tIns="0" rIns="0" bIns="0" anchor="t"/>
          <a:lstStyle/>
          <a:p>
            <a:r>
              <a:rPr lang="fr-FR" sz="2400" dirty="0">
                <a:solidFill>
                  <a:srgbClr val="C00000"/>
                </a:solidFill>
              </a:rPr>
              <a:t>       </a:t>
            </a:r>
            <a:br>
              <a:rPr lang="fr-FR" sz="2400" dirty="0">
                <a:solidFill>
                  <a:srgbClr val="C00000"/>
                </a:solidFill>
              </a:rPr>
            </a:br>
            <a:br>
              <a:rPr lang="fr-FR" sz="2400" dirty="0">
                <a:solidFill>
                  <a:srgbClr val="C00000"/>
                </a:solidFill>
              </a:rPr>
            </a:br>
            <a:br>
              <a:rPr lang="fr-FR" sz="2400" dirty="0">
                <a:solidFill>
                  <a:srgbClr val="C00000"/>
                </a:solidFill>
              </a:rPr>
            </a:br>
            <a:r>
              <a:rPr lang="fr-FR" sz="2400" dirty="0">
                <a:solidFill>
                  <a:srgbClr val="C00000"/>
                </a:solidFill>
              </a:rPr>
              <a:t>		</a:t>
            </a:r>
            <a:r>
              <a:rPr lang="fr-FR" sz="3400" dirty="0">
                <a:solidFill>
                  <a:srgbClr val="C00000"/>
                </a:solidFill>
              </a:rPr>
              <a:t>MERCI POUR VOTRE AIMABLE ATTENTION</a:t>
            </a:r>
            <a:br>
              <a:rPr lang="fr-FR" sz="3400" dirty="0">
                <a:solidFill>
                  <a:srgbClr val="C00000"/>
                </a:solidFill>
              </a:rPr>
            </a:br>
            <a:r>
              <a:rPr lang="fr-FR" sz="2400" dirty="0"/>
              <a:t>  </a:t>
            </a:r>
            <a:br>
              <a:rPr lang="fr-FR" sz="2000" dirty="0"/>
            </a:br>
            <a:r>
              <a:rPr lang="fr-FR" sz="2000" dirty="0"/>
              <a:t> </a:t>
            </a:r>
            <a:br>
              <a:rPr lang="fr-FR" sz="2400" dirty="0"/>
            </a:br>
            <a:r>
              <a:rPr lang="fr-FR" sz="2400" dirty="0"/>
              <a:t> </a:t>
            </a:r>
          </a:p>
        </p:txBody>
      </p:sp>
    </p:spTree>
    <p:extLst>
      <p:ext uri="{BB962C8B-B14F-4D97-AF65-F5344CB8AC3E}">
        <p14:creationId xmlns:p14="http://schemas.microsoft.com/office/powerpoint/2010/main" val="193463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plein air, bâtiment, montagne, ciel&#10;&#10;Description générée automatiquement">
            <a:extLst>
              <a:ext uri="{FF2B5EF4-FFF2-40B4-BE49-F238E27FC236}">
                <a16:creationId xmlns:a16="http://schemas.microsoft.com/office/drawing/2014/main" id="{D1BC5AAF-7E81-3599-0E7B-034DA5EA98D4}"/>
              </a:ext>
            </a:extLst>
          </p:cNvPr>
          <p:cNvPicPr>
            <a:picLocks noGrp="1" noChangeAspect="1"/>
          </p:cNvPicPr>
          <p:nvPr>
            <p:ph type="pic" sz="quarter" idx="14"/>
          </p:nvPr>
        </p:nvPicPr>
        <p:blipFill rotWithShape="1">
          <a:blip r:embed="rId2"/>
          <a:srcRect l="4874" r="58258"/>
          <a:stretch/>
        </p:blipFill>
        <p:spPr>
          <a:xfrm>
            <a:off x="-1" y="1183086"/>
            <a:ext cx="3157537" cy="5674913"/>
          </a:xfrm>
        </p:spPr>
      </p:pic>
      <p:pic>
        <p:nvPicPr>
          <p:cNvPr id="8" name="Graphique 7">
            <a:extLst>
              <a:ext uri="{FF2B5EF4-FFF2-40B4-BE49-F238E27FC236}">
                <a16:creationId xmlns:a16="http://schemas.microsoft.com/office/drawing/2014/main" id="{F00A086D-499D-5C81-B402-B8CEC10B1A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 y="1183086"/>
            <a:ext cx="1575354" cy="1575354"/>
          </a:xfrm>
          <a:prstGeom prst="rect">
            <a:avLst/>
          </a:prstGeom>
        </p:spPr>
      </p:pic>
      <p:sp>
        <p:nvSpPr>
          <p:cNvPr id="6" name="Titre 2">
            <a:extLst>
              <a:ext uri="{FF2B5EF4-FFF2-40B4-BE49-F238E27FC236}">
                <a16:creationId xmlns:a16="http://schemas.microsoft.com/office/drawing/2014/main" id="{596F0300-6ADD-9E6A-1D8F-B9F43EF91194}"/>
              </a:ext>
            </a:extLst>
          </p:cNvPr>
          <p:cNvSpPr txBox="1">
            <a:spLocks/>
          </p:cNvSpPr>
          <p:nvPr/>
        </p:nvSpPr>
        <p:spPr>
          <a:xfrm>
            <a:off x="3664952" y="519517"/>
            <a:ext cx="8198277" cy="4906082"/>
          </a:xfrm>
          <a:prstGeom prst="rect">
            <a:avLst/>
          </a:prstGeom>
        </p:spPr>
        <p:txBody>
          <a:bodyPr lIns="0" tIns="0" rIns="0" bIns="0" anchor="t"/>
          <a:lstStyle>
            <a:lvl1pPr algn="l" defTabSz="914400" rtl="0" eaLnBrk="1" latinLnBrk="0" hangingPunct="1">
              <a:lnSpc>
                <a:spcPct val="90000"/>
              </a:lnSpc>
              <a:spcBef>
                <a:spcPct val="0"/>
              </a:spcBef>
              <a:buNone/>
              <a:defRPr sz="4000" b="1" kern="1200">
                <a:solidFill>
                  <a:schemeClr val="tx1"/>
                </a:solidFill>
                <a:latin typeface="BOSCA MEDIUM" pitchFamily="2" charset="77"/>
                <a:ea typeface="+mj-ea"/>
                <a:cs typeface="Times New Roman" panose="02020603050405020304" pitchFamily="18" charset="0"/>
              </a:defRPr>
            </a:lvl1pPr>
          </a:lstStyle>
          <a:p>
            <a:pPr algn="just"/>
            <a:r>
              <a:rPr lang="fr-FR" sz="1400" b="0">
                <a:latin typeface="BOSCA MEDIUM"/>
              </a:rPr>
              <a:t>Selon le rapport 2023 de l’Institut pour l’économie et la paix, 310 attaques ont occasionné 1 135 morts et 496 blessés au Burkina Faso en 2022. Au Mali, le rapport attribue 944 morts aux attaques armées. Selon le même  rapport, les attaques dans ces deux pays ont augmenté de 48% par rapport à l’année précédente (2021).</a:t>
            </a:r>
            <a:endParaRPr lang="fr-FR"/>
          </a:p>
          <a:p>
            <a:pPr algn="just"/>
            <a:r>
              <a:rPr lang="fr-FR" sz="1400" b="0">
                <a:latin typeface="BOSCA MEDIUM"/>
                <a:cs typeface="Times New Roman"/>
              </a:rPr>
              <a:t>Pour le cas des déplacés suite à la dégradation de la situation sécuritaire liée aux attaques des groupes armés terroristes, le Togo a enregistré plusieurs déplacés dont des populations de pays voisins qui se sont réfugiées en territoire togolais. Au total, 6550 ménages représentant 45117 personnes déplacées externes dont 30824 enfants parmi lesquelles 15584 filles, 15238 garçons, 9624 femmes et  4666 hommes, ont été recensés par les services compétents en 2023. La situation la plus inquiétante est celle des élèves, des  personnes âgées, des femmes enceintes et des personnes handicapées qui représentent une forte proportion de ces personnes.</a:t>
            </a:r>
            <a:endParaRPr lang="fr-FR"/>
          </a:p>
          <a:p>
            <a:pPr algn="just"/>
            <a:r>
              <a:rPr lang="fr-FR" sz="1400" b="0">
                <a:latin typeface="BOSCA MEDIUM"/>
                <a:cs typeface="Times New Roman"/>
              </a:rPr>
              <a:t>Cette situation constitue un véritable problème pour les communes d’Accueil notamment celle de Kpendjal1, situé dans la corne nord Est du Togo à la Frontière Togo-Bénin-Burkina et celle de Tone1, chef-lieu de la Région des Savanes qui constitue une zone plus sûre et la principale destination des personnes qui fuient l’insécurité dans leurs localités.</a:t>
            </a:r>
            <a:endParaRPr lang="fr-FR"/>
          </a:p>
          <a:p>
            <a:pPr algn="just"/>
            <a:r>
              <a:rPr lang="fr-FR" sz="1400" b="0" dirty="0">
                <a:latin typeface="BOSCA MEDIUM"/>
                <a:cs typeface="Times New Roman"/>
              </a:rPr>
              <a:t>Par ailleurs, se propose de contribuer à créer et à renforcer les partenariats nationaux et intercommunaux pour faciliter les échanges d’expériences et de  bonnes pratiques en vue de faciliter la synergie d’actions et la mise en commun des ressources sur des problématiques partagées, tant dans la gouvernance locale participative, la sécurité que la localisation des objectifs du développement durable (ODD). </a:t>
            </a:r>
            <a:endParaRPr lang="fr-FR"/>
          </a:p>
          <a:p>
            <a:pPr algn="just"/>
            <a:r>
              <a:rPr lang="fr-FR" sz="1400" b="0" dirty="0">
                <a:latin typeface="BOSCA MEDIUM"/>
                <a:cs typeface="Times New Roman"/>
              </a:rPr>
              <a:t>La présente action va donc contribuer à l’amélioration des pratiques au plan régional, national et local, que ce soit en terme de directives sous régionales de l’UEMOA, de procédures publiques des collectivités locales, de dialogue entre administrés et autorités, de coopération transfrontalière et d’inter collectivités, de cadres de concertation. </a:t>
            </a:r>
            <a:endParaRPr lang="fr-FR"/>
          </a:p>
          <a:p>
            <a:pPr algn="just"/>
            <a:r>
              <a:rPr lang="fr-FR" sz="1400" b="0" dirty="0">
                <a:latin typeface="BOSCA MEDIUM"/>
                <a:cs typeface="Times New Roman"/>
              </a:rPr>
              <a:t>Le présent projet  présente les principaux points d’attention des actions d’urgence envisagées  pour contribuer efficacement à la lutte contre l’insécurité et l’appui à la résilience des communes et des populations vulnérables de la sous-région ouest-Africaine</a:t>
            </a:r>
            <a:endParaRPr lang="fr-FR" dirty="0"/>
          </a:p>
          <a:p>
            <a:pPr algn="just"/>
            <a:endParaRPr lang="fr-FR" sz="1400" b="0" dirty="0">
              <a:cs typeface="Times New Roman"/>
            </a:endParaRPr>
          </a:p>
          <a:p>
            <a:endParaRPr lang="fr-FR" sz="1200" dirty="0">
              <a:latin typeface="Times New Roman"/>
            </a:endParaRPr>
          </a:p>
        </p:txBody>
      </p:sp>
    </p:spTree>
    <p:extLst>
      <p:ext uri="{BB962C8B-B14F-4D97-AF65-F5344CB8AC3E}">
        <p14:creationId xmlns:p14="http://schemas.microsoft.com/office/powerpoint/2010/main" val="194361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30968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22405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eau, ciel, arbre&#10;&#10;Description générée automatiquement">
            <a:extLst>
              <a:ext uri="{FF2B5EF4-FFF2-40B4-BE49-F238E27FC236}">
                <a16:creationId xmlns:a16="http://schemas.microsoft.com/office/drawing/2014/main" id="{553276F7-66F6-54A5-9EB9-D37C5E2D3D39}"/>
              </a:ext>
            </a:extLst>
          </p:cNvPr>
          <p:cNvPicPr>
            <a:picLocks noGrp="1" noChangeAspect="1"/>
          </p:cNvPicPr>
          <p:nvPr>
            <p:ph type="pic" sz="quarter" idx="14"/>
          </p:nvPr>
        </p:nvPicPr>
        <p:blipFill>
          <a:blip r:embed="rId2"/>
          <a:srcRect t="2210" b="2210"/>
          <a:stretch>
            <a:fillRect/>
          </a:stretch>
        </p:blipFill>
        <p:spPr/>
      </p:pic>
      <p:sp>
        <p:nvSpPr>
          <p:cNvPr id="3" name="Titre 2">
            <a:extLst>
              <a:ext uri="{FF2B5EF4-FFF2-40B4-BE49-F238E27FC236}">
                <a16:creationId xmlns:a16="http://schemas.microsoft.com/office/drawing/2014/main" id="{E63203C7-65C5-4475-EA5A-F24FEDA74F8E}"/>
              </a:ext>
            </a:extLst>
          </p:cNvPr>
          <p:cNvSpPr>
            <a:spLocks noGrp="1"/>
          </p:cNvSpPr>
          <p:nvPr>
            <p:ph type="title"/>
          </p:nvPr>
        </p:nvSpPr>
        <p:spPr/>
        <p:txBody>
          <a:bodyPr/>
          <a:lstStyle/>
          <a:p>
            <a:r>
              <a:rPr lang="fr-FR"/>
              <a:t>Titre conférence</a:t>
            </a:r>
          </a:p>
        </p:txBody>
      </p:sp>
      <p:pic>
        <p:nvPicPr>
          <p:cNvPr id="4" name="Graphique 3">
            <a:extLst>
              <a:ext uri="{FF2B5EF4-FFF2-40B4-BE49-F238E27FC236}">
                <a16:creationId xmlns:a16="http://schemas.microsoft.com/office/drawing/2014/main" id="{5FC7C6D6-C90D-B494-5D60-3221FC4FE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 y="4600575"/>
            <a:ext cx="1575354" cy="1575354"/>
          </a:xfrm>
          <a:prstGeom prst="rect">
            <a:avLst/>
          </a:prstGeom>
        </p:spPr>
      </p:pic>
      <p:sp>
        <p:nvSpPr>
          <p:cNvPr id="7" name="Ellipse 6">
            <a:extLst>
              <a:ext uri="{FF2B5EF4-FFF2-40B4-BE49-F238E27FC236}">
                <a16:creationId xmlns:a16="http://schemas.microsoft.com/office/drawing/2014/main" id="{467A7B57-3F6E-DDF5-AAF9-21724ED3C027}"/>
              </a:ext>
            </a:extLst>
          </p:cNvPr>
          <p:cNvSpPr/>
          <p:nvPr/>
        </p:nvSpPr>
        <p:spPr>
          <a:xfrm>
            <a:off x="3654792" y="1129117"/>
            <a:ext cx="1802523" cy="180252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590445F-DBFA-CA32-B0A7-E0C02F12CA8A}"/>
              </a:ext>
            </a:extLst>
          </p:cNvPr>
          <p:cNvSpPr txBox="1"/>
          <p:nvPr/>
        </p:nvSpPr>
        <p:spPr>
          <a:xfrm>
            <a:off x="3654792" y="3273416"/>
            <a:ext cx="1802523" cy="1555918"/>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9" name="Ellipse 8">
            <a:extLst>
              <a:ext uri="{FF2B5EF4-FFF2-40B4-BE49-F238E27FC236}">
                <a16:creationId xmlns:a16="http://schemas.microsoft.com/office/drawing/2014/main" id="{A7704014-CA90-665F-07D0-F3E0D19CB350}"/>
              </a:ext>
            </a:extLst>
          </p:cNvPr>
          <p:cNvSpPr/>
          <p:nvPr/>
        </p:nvSpPr>
        <p:spPr>
          <a:xfrm>
            <a:off x="5752843" y="1129117"/>
            <a:ext cx="1802523" cy="180252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11146FD-3C6B-812B-B4EA-F2E9009D4AB4}"/>
              </a:ext>
            </a:extLst>
          </p:cNvPr>
          <p:cNvSpPr txBox="1"/>
          <p:nvPr/>
        </p:nvSpPr>
        <p:spPr>
          <a:xfrm>
            <a:off x="5752843" y="3273416"/>
            <a:ext cx="1802523" cy="1555918"/>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11" name="Ellipse 10">
            <a:extLst>
              <a:ext uri="{FF2B5EF4-FFF2-40B4-BE49-F238E27FC236}">
                <a16:creationId xmlns:a16="http://schemas.microsoft.com/office/drawing/2014/main" id="{97A680B7-863E-7F81-A118-1BE9DF02F20C}"/>
              </a:ext>
            </a:extLst>
          </p:cNvPr>
          <p:cNvSpPr/>
          <p:nvPr/>
        </p:nvSpPr>
        <p:spPr>
          <a:xfrm>
            <a:off x="7850895" y="1129117"/>
            <a:ext cx="1802523" cy="180252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EEB9C6D-0C45-B87F-F6FC-F441F99CF60B}"/>
              </a:ext>
            </a:extLst>
          </p:cNvPr>
          <p:cNvSpPr txBox="1"/>
          <p:nvPr/>
        </p:nvSpPr>
        <p:spPr>
          <a:xfrm>
            <a:off x="7850895" y="3273416"/>
            <a:ext cx="1802523" cy="1555918"/>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13" name="Ellipse 12">
            <a:extLst>
              <a:ext uri="{FF2B5EF4-FFF2-40B4-BE49-F238E27FC236}">
                <a16:creationId xmlns:a16="http://schemas.microsoft.com/office/drawing/2014/main" id="{DACF864B-2E49-70B7-33B7-D04D92A0C497}"/>
              </a:ext>
            </a:extLst>
          </p:cNvPr>
          <p:cNvSpPr/>
          <p:nvPr/>
        </p:nvSpPr>
        <p:spPr>
          <a:xfrm>
            <a:off x="9948946" y="1129117"/>
            <a:ext cx="1802523" cy="180252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169F1068-BC97-1B92-392F-95423C77234D}"/>
              </a:ext>
            </a:extLst>
          </p:cNvPr>
          <p:cNvSpPr txBox="1"/>
          <p:nvPr/>
        </p:nvSpPr>
        <p:spPr>
          <a:xfrm>
            <a:off x="9948946" y="3273416"/>
            <a:ext cx="1802523" cy="1555918"/>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Tree>
    <p:extLst>
      <p:ext uri="{BB962C8B-B14F-4D97-AF65-F5344CB8AC3E}">
        <p14:creationId xmlns:p14="http://schemas.microsoft.com/office/powerpoint/2010/main" val="43808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3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2A9764F6-E9DD-AD3D-1CC5-574E5D8CDB44}"/>
              </a:ext>
            </a:extLst>
          </p:cNvPr>
          <p:cNvPicPr>
            <a:picLocks noGrp="1" noChangeAspect="1"/>
          </p:cNvPicPr>
          <p:nvPr>
            <p:ph type="pic" sz="quarter" idx="13"/>
          </p:nvPr>
        </p:nvPicPr>
        <p:blipFill>
          <a:blip r:embed="rId2"/>
          <a:srcRect t="7472" b="7472"/>
          <a:stretch/>
        </p:blipFill>
        <p:spPr/>
      </p:pic>
      <p:pic>
        <p:nvPicPr>
          <p:cNvPr id="8" name="Espace réservé pour une image  7">
            <a:extLst>
              <a:ext uri="{FF2B5EF4-FFF2-40B4-BE49-F238E27FC236}">
                <a16:creationId xmlns:a16="http://schemas.microsoft.com/office/drawing/2014/main" id="{1CAF3782-DF03-F3CC-97B9-D6ED20954394}"/>
              </a:ext>
            </a:extLst>
          </p:cNvPr>
          <p:cNvPicPr>
            <a:picLocks noGrp="1" noChangeAspect="1"/>
          </p:cNvPicPr>
          <p:nvPr>
            <p:ph type="pic" sz="quarter" idx="14"/>
          </p:nvPr>
        </p:nvPicPr>
        <p:blipFill>
          <a:blip r:embed="rId3"/>
          <a:srcRect t="28779" b="28779"/>
          <a:stretch/>
        </p:blipFill>
        <p:spPr/>
      </p:pic>
      <p:sp>
        <p:nvSpPr>
          <p:cNvPr id="4" name="Titre 3">
            <a:extLst>
              <a:ext uri="{FF2B5EF4-FFF2-40B4-BE49-F238E27FC236}">
                <a16:creationId xmlns:a16="http://schemas.microsoft.com/office/drawing/2014/main" id="{EDE8124C-329A-6B50-41D7-61F4344400AB}"/>
              </a:ext>
            </a:extLst>
          </p:cNvPr>
          <p:cNvSpPr>
            <a:spLocks noGrp="1"/>
          </p:cNvSpPr>
          <p:nvPr>
            <p:ph type="title"/>
          </p:nvPr>
        </p:nvSpPr>
        <p:spPr/>
        <p:txBody>
          <a:bodyPr lIns="0" tIns="0" rIns="0" bIns="0" anchor="t"/>
          <a:lstStyle/>
          <a:p>
            <a:r>
              <a:rPr lang="fr-FR" sz="2400" b="0" dirty="0">
                <a:latin typeface="Times New Roman"/>
                <a:cs typeface="Times New Roman"/>
              </a:rPr>
              <a:t> </a:t>
            </a:r>
            <a:r>
              <a:rPr lang="fr-FR" sz="2400" dirty="0">
                <a:latin typeface="Times New Roman"/>
                <a:cs typeface="Times New Roman"/>
              </a:rPr>
              <a:t>PRESENTATION AMM </a:t>
            </a:r>
            <a:br>
              <a:rPr lang="fr-FR" sz="2400" b="0" dirty="0">
                <a:latin typeface="Times New Roman"/>
                <a:cs typeface="Times New Roman"/>
              </a:rPr>
            </a:br>
            <a:r>
              <a:rPr lang="fr-FR" sz="2400" dirty="0"/>
              <a:t>Identification des initiatives visant à lutter contre les effets de la détérioration de la situation sécuritaire au Mali</a:t>
            </a:r>
          </a:p>
        </p:txBody>
      </p:sp>
      <p:grpSp>
        <p:nvGrpSpPr>
          <p:cNvPr id="9" name="Groupe 8">
            <a:extLst>
              <a:ext uri="{FF2B5EF4-FFF2-40B4-BE49-F238E27FC236}">
                <a16:creationId xmlns:a16="http://schemas.microsoft.com/office/drawing/2014/main" id="{49D8C60C-7CBC-278E-4FA4-6EDEF5726459}"/>
              </a:ext>
            </a:extLst>
          </p:cNvPr>
          <p:cNvGrpSpPr/>
          <p:nvPr/>
        </p:nvGrpSpPr>
        <p:grpSpPr>
          <a:xfrm>
            <a:off x="9283148" y="5529365"/>
            <a:ext cx="2908852" cy="1325563"/>
            <a:chOff x="9283148" y="5529365"/>
            <a:chExt cx="2908852" cy="1325563"/>
          </a:xfrm>
        </p:grpSpPr>
        <p:sp>
          <p:nvSpPr>
            <p:cNvPr id="10" name="Rectangle 9">
              <a:extLst>
                <a:ext uri="{FF2B5EF4-FFF2-40B4-BE49-F238E27FC236}">
                  <a16:creationId xmlns:a16="http://schemas.microsoft.com/office/drawing/2014/main" id="{A08C8D14-BD7E-15D8-FE20-8FA577A5F49E}"/>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1" name="Image 10">
              <a:extLst>
                <a:ext uri="{FF2B5EF4-FFF2-40B4-BE49-F238E27FC236}">
                  <a16:creationId xmlns:a16="http://schemas.microsoft.com/office/drawing/2014/main" id="{AEF1ECCD-0C27-C7E8-6E76-04608C350D4A}"/>
                </a:ext>
              </a:extLst>
            </p:cNvPr>
            <p:cNvPicPr>
              <a:picLocks noChangeAspect="1"/>
            </p:cNvPicPr>
            <p:nvPr userDrawn="1"/>
          </p:nvPicPr>
          <p:blipFill>
            <a:blip r:embed="rId4"/>
            <a:stretch>
              <a:fillRect/>
            </a:stretch>
          </p:blipFill>
          <p:spPr>
            <a:xfrm>
              <a:off x="9722865" y="5789197"/>
              <a:ext cx="2029418" cy="805898"/>
            </a:xfrm>
            <a:prstGeom prst="rect">
              <a:avLst/>
            </a:prstGeom>
          </p:spPr>
        </p:pic>
      </p:grpSp>
      <p:pic>
        <p:nvPicPr>
          <p:cNvPr id="12" name="Image 12">
            <a:extLst>
              <a:ext uri="{FF2B5EF4-FFF2-40B4-BE49-F238E27FC236}">
                <a16:creationId xmlns:a16="http://schemas.microsoft.com/office/drawing/2014/main" id="{51248D25-88AE-22B6-1BBB-56F899CA177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07016" y="1144588"/>
            <a:ext cx="4570412" cy="4570412"/>
          </a:xfrm>
          <a:prstGeom prst="rect">
            <a:avLst/>
          </a:prstGeom>
        </p:spPr>
      </p:pic>
    </p:spTree>
    <p:extLst>
      <p:ext uri="{BB962C8B-B14F-4D97-AF65-F5344CB8AC3E}">
        <p14:creationId xmlns:p14="http://schemas.microsoft.com/office/powerpoint/2010/main" val="1253968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B4A20E-00E7-38E6-D778-4D9D814942C8}"/>
              </a:ext>
            </a:extLst>
          </p:cNvPr>
          <p:cNvPicPr>
            <a:picLocks noChangeAspect="1"/>
          </p:cNvPicPr>
          <p:nvPr/>
        </p:nvPicPr>
        <p:blipFill>
          <a:blip r:embed="rId2"/>
          <a:stretch>
            <a:fillRect/>
          </a:stretch>
        </p:blipFill>
        <p:spPr>
          <a:xfrm rot="10800000">
            <a:off x="7193280" y="2108200"/>
            <a:ext cx="2429510" cy="1587736"/>
          </a:xfrm>
          <a:prstGeom prst="rect">
            <a:avLst/>
          </a:prstGeom>
        </p:spPr>
      </p:pic>
    </p:spTree>
    <p:extLst>
      <p:ext uri="{BB962C8B-B14F-4D97-AF65-F5344CB8AC3E}">
        <p14:creationId xmlns:p14="http://schemas.microsoft.com/office/powerpoint/2010/main" val="73646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B4A20E-00E7-38E6-D778-4D9D814942C8}"/>
              </a:ext>
            </a:extLst>
          </p:cNvPr>
          <p:cNvPicPr>
            <a:picLocks noChangeAspect="1"/>
          </p:cNvPicPr>
          <p:nvPr/>
        </p:nvPicPr>
        <p:blipFill>
          <a:blip r:embed="rId2"/>
          <a:stretch>
            <a:fillRect/>
          </a:stretch>
        </p:blipFill>
        <p:spPr>
          <a:xfrm rot="5400000">
            <a:off x="7246620" y="1620520"/>
            <a:ext cx="2429510" cy="1587736"/>
          </a:xfrm>
          <a:prstGeom prst="rect">
            <a:avLst/>
          </a:prstGeom>
        </p:spPr>
      </p:pic>
    </p:spTree>
    <p:extLst>
      <p:ext uri="{BB962C8B-B14F-4D97-AF65-F5344CB8AC3E}">
        <p14:creationId xmlns:p14="http://schemas.microsoft.com/office/powerpoint/2010/main" val="1969902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305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62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8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735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05F9373C-BF0E-2A2E-8A14-33D837657558}"/>
              </a:ext>
            </a:extLst>
          </p:cNvPr>
          <p:cNvSpPr txBox="1">
            <a:spLocks/>
          </p:cNvSpPr>
          <p:nvPr/>
        </p:nvSpPr>
        <p:spPr>
          <a:xfrm>
            <a:off x="563589" y="1567804"/>
            <a:ext cx="1443442" cy="4732257"/>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a:solidFill>
                  <a:schemeClr val="bg1"/>
                </a:solidFill>
              </a:rPr>
              <a:t>09:00</a:t>
            </a:r>
          </a:p>
          <a:p>
            <a:endParaRPr lang="fr-FR" sz="3000">
              <a:solidFill>
                <a:schemeClr val="bg1"/>
              </a:solidFill>
            </a:endParaRPr>
          </a:p>
          <a:p>
            <a:endParaRPr lang="fr-FR" sz="3000">
              <a:solidFill>
                <a:schemeClr val="bg1"/>
              </a:solidFill>
            </a:endParaRPr>
          </a:p>
          <a:p>
            <a:r>
              <a:rPr lang="fr-FR" sz="3000">
                <a:solidFill>
                  <a:schemeClr val="bg1"/>
                </a:solidFill>
              </a:rPr>
              <a:t>10:00</a:t>
            </a:r>
          </a:p>
          <a:p>
            <a:endParaRPr lang="fr-FR" sz="3000">
              <a:solidFill>
                <a:schemeClr val="bg1"/>
              </a:solidFill>
            </a:endParaRPr>
          </a:p>
          <a:p>
            <a:endParaRPr lang="fr-FR" sz="3000">
              <a:solidFill>
                <a:schemeClr val="bg1"/>
              </a:solidFill>
            </a:endParaRPr>
          </a:p>
          <a:p>
            <a:r>
              <a:rPr lang="fr-FR" sz="3000">
                <a:solidFill>
                  <a:schemeClr val="bg1"/>
                </a:solidFill>
              </a:rPr>
              <a:t>11:00</a:t>
            </a:r>
          </a:p>
        </p:txBody>
      </p:sp>
      <p:sp>
        <p:nvSpPr>
          <p:cNvPr id="3" name="Titre 2">
            <a:extLst>
              <a:ext uri="{FF2B5EF4-FFF2-40B4-BE49-F238E27FC236}">
                <a16:creationId xmlns:a16="http://schemas.microsoft.com/office/drawing/2014/main" id="{CB0B667C-7A4C-B21C-04D4-1A52036B694D}"/>
              </a:ext>
            </a:extLst>
          </p:cNvPr>
          <p:cNvSpPr txBox="1">
            <a:spLocks/>
          </p:cNvSpPr>
          <p:nvPr/>
        </p:nvSpPr>
        <p:spPr>
          <a:xfrm>
            <a:off x="2258070" y="1567804"/>
            <a:ext cx="7637598" cy="4732257"/>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a:solidFill>
                  <a:schemeClr val="bg1"/>
                </a:solidFill>
              </a:rPr>
              <a:t>Titre conférence</a:t>
            </a:r>
          </a:p>
          <a:p>
            <a:r>
              <a:rPr lang="fr-FR" sz="1800">
                <a:solidFill>
                  <a:schemeClr val="bg1"/>
                </a:solidFill>
              </a:rPr>
              <a:t>Nom conférencier</a:t>
            </a:r>
          </a:p>
          <a:p>
            <a:endParaRPr lang="fr-FR" sz="4000">
              <a:solidFill>
                <a:schemeClr val="bg1"/>
              </a:solidFill>
            </a:endParaRPr>
          </a:p>
          <a:p>
            <a:r>
              <a:rPr lang="fr-FR" sz="3000">
                <a:solidFill>
                  <a:schemeClr val="bg1"/>
                </a:solidFill>
              </a:rPr>
              <a:t>Titre conférence</a:t>
            </a:r>
          </a:p>
          <a:p>
            <a:r>
              <a:rPr lang="fr-FR" sz="1800">
                <a:solidFill>
                  <a:schemeClr val="bg1"/>
                </a:solidFill>
              </a:rPr>
              <a:t>Nom conférencier</a:t>
            </a:r>
          </a:p>
          <a:p>
            <a:endParaRPr lang="fr-FR" sz="4000">
              <a:solidFill>
                <a:schemeClr val="bg1"/>
              </a:solidFill>
            </a:endParaRPr>
          </a:p>
          <a:p>
            <a:r>
              <a:rPr lang="fr-FR" sz="3000">
                <a:solidFill>
                  <a:schemeClr val="bg1"/>
                </a:solidFill>
              </a:rPr>
              <a:t>Titre conférence</a:t>
            </a:r>
          </a:p>
          <a:p>
            <a:r>
              <a:rPr lang="fr-FR" sz="1800">
                <a:solidFill>
                  <a:schemeClr val="bg1"/>
                </a:solidFill>
              </a:rPr>
              <a:t>Nom conférencier</a:t>
            </a:r>
          </a:p>
          <a:p>
            <a:endParaRPr lang="fr-FR" sz="1800">
              <a:solidFill>
                <a:schemeClr val="bg1"/>
              </a:solidFill>
            </a:endParaRPr>
          </a:p>
        </p:txBody>
      </p:sp>
    </p:spTree>
    <p:extLst>
      <p:ext uri="{BB962C8B-B14F-4D97-AF65-F5344CB8AC3E}">
        <p14:creationId xmlns:p14="http://schemas.microsoft.com/office/powerpoint/2010/main" val="1115164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CAFA6-8243-8C69-8746-FDB301EBA238}"/>
              </a:ext>
            </a:extLst>
          </p:cNvPr>
          <p:cNvSpPr>
            <a:spLocks noGrp="1"/>
          </p:cNvSpPr>
          <p:nvPr>
            <p:ph type="title"/>
          </p:nvPr>
        </p:nvSpPr>
        <p:spPr/>
        <p:txBody>
          <a:bodyPr/>
          <a:lstStyle/>
          <a:p>
            <a:r>
              <a:rPr lang="fr-FR" sz="6000">
                <a:latin typeface="Bosca Medium" pitchFamily="2" charset="77"/>
              </a:rPr>
              <a:t>Titre conférence</a:t>
            </a:r>
          </a:p>
        </p:txBody>
      </p:sp>
      <p:sp>
        <p:nvSpPr>
          <p:cNvPr id="3" name="Espace réservé du texte 2">
            <a:extLst>
              <a:ext uri="{FF2B5EF4-FFF2-40B4-BE49-F238E27FC236}">
                <a16:creationId xmlns:a16="http://schemas.microsoft.com/office/drawing/2014/main" id="{D3C74C6E-B11E-0D12-8E43-F417FCA6B93B}"/>
              </a:ext>
            </a:extLst>
          </p:cNvPr>
          <p:cNvSpPr>
            <a:spLocks noGrp="1"/>
          </p:cNvSpPr>
          <p:nvPr>
            <p:ph type="body" idx="1"/>
          </p:nvPr>
        </p:nvSpPr>
        <p:spPr/>
        <p:txBody>
          <a:bodyPr/>
          <a:lstStyle/>
          <a:p>
            <a:r>
              <a:rPr lang="fr-FR"/>
              <a:t>Nom </a:t>
            </a:r>
            <a:r>
              <a:rPr lang="fr-FR" err="1"/>
              <a:t>conferencier-ere</a:t>
            </a:r>
            <a:endParaRPr lang="fr-FR"/>
          </a:p>
        </p:txBody>
      </p:sp>
      <p:sp>
        <p:nvSpPr>
          <p:cNvPr id="4" name="Ellipse 3">
            <a:extLst>
              <a:ext uri="{FF2B5EF4-FFF2-40B4-BE49-F238E27FC236}">
                <a16:creationId xmlns:a16="http://schemas.microsoft.com/office/drawing/2014/main" id="{50A8D75B-38F6-E544-CB04-650182514211}"/>
              </a:ext>
            </a:extLst>
          </p:cNvPr>
          <p:cNvSpPr/>
          <p:nvPr/>
        </p:nvSpPr>
        <p:spPr>
          <a:xfrm>
            <a:off x="8565021" y="712438"/>
            <a:ext cx="2456965" cy="245696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799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0B667C-7A4C-B21C-04D4-1A52036B694D}"/>
              </a:ext>
            </a:extLst>
          </p:cNvPr>
          <p:cNvSpPr txBox="1">
            <a:spLocks/>
          </p:cNvSpPr>
          <p:nvPr/>
        </p:nvSpPr>
        <p:spPr>
          <a:xfrm>
            <a:off x="545507" y="1456604"/>
            <a:ext cx="6746833" cy="2105294"/>
          </a:xfrm>
          <a:prstGeom prst="rect">
            <a:avLst/>
          </a:prstGeom>
        </p:spPr>
        <p:txBody>
          <a:bodyPr lIns="0" tIns="0" rIns="0" bIns="0" numCol="2" spcCol="108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a:solidFill>
                  <a:schemeClr val="bg1"/>
                </a:solidFill>
              </a:rPr>
              <a:t>09:00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lang="fr-FR" sz="4000">
              <a:solidFill>
                <a:schemeClr val="bg1"/>
              </a:solidFill>
            </a:endParaRPr>
          </a:p>
          <a:p>
            <a:r>
              <a:rPr lang="fr-FR" sz="3000">
                <a:solidFill>
                  <a:schemeClr val="bg1"/>
                </a:solidFill>
              </a:rPr>
              <a:t>10:00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kumimoji="0" lang="fr-FR" sz="3000" b="0" i="0" u="none" strike="noStrike" kern="1200" cap="none" spc="0" normalizeH="0" baseline="0" noProof="0">
              <a:ln>
                <a:noFill/>
              </a:ln>
              <a:solidFill>
                <a:srgbClr val="FFFFFF"/>
              </a:solidFill>
              <a:effectLst/>
              <a:uLnTx/>
              <a:uFillTx/>
              <a:latin typeface="Aptos" panose="02110004020202020204"/>
              <a:ea typeface="+mn-ea"/>
              <a:cs typeface="+mn-cs"/>
            </a:endParaRPr>
          </a:p>
          <a:p>
            <a:endParaRPr lang="fr-FR" sz="1800">
              <a:solidFill>
                <a:schemeClr val="bg1"/>
              </a:solidFill>
            </a:endParaRPr>
          </a:p>
        </p:txBody>
      </p:sp>
      <p:sp>
        <p:nvSpPr>
          <p:cNvPr id="4" name="Ellipse 3">
            <a:extLst>
              <a:ext uri="{FF2B5EF4-FFF2-40B4-BE49-F238E27FC236}">
                <a16:creationId xmlns:a16="http://schemas.microsoft.com/office/drawing/2014/main" id="{832E929C-E6C6-7299-905F-6A8BBB059B55}"/>
              </a:ext>
            </a:extLst>
          </p:cNvPr>
          <p:cNvSpPr/>
          <p:nvPr/>
        </p:nvSpPr>
        <p:spPr>
          <a:xfrm>
            <a:off x="545508" y="3131821"/>
            <a:ext cx="1900512" cy="190051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1FB4AF3-61EA-A304-6277-AB6C02B3BACA}"/>
              </a:ext>
            </a:extLst>
          </p:cNvPr>
          <p:cNvSpPr/>
          <p:nvPr/>
        </p:nvSpPr>
        <p:spPr>
          <a:xfrm>
            <a:off x="4075133" y="3131820"/>
            <a:ext cx="1900513" cy="19005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286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eau, ciel, arbre&#10;&#10;Description générée automatiquement">
            <a:extLst>
              <a:ext uri="{FF2B5EF4-FFF2-40B4-BE49-F238E27FC236}">
                <a16:creationId xmlns:a16="http://schemas.microsoft.com/office/drawing/2014/main" id="{553276F7-66F6-54A5-9EB9-D37C5E2D3D39}"/>
              </a:ext>
            </a:extLst>
          </p:cNvPr>
          <p:cNvPicPr>
            <a:picLocks noGrp="1" noChangeAspect="1"/>
          </p:cNvPicPr>
          <p:nvPr>
            <p:ph type="pic" sz="quarter" idx="14"/>
          </p:nvPr>
        </p:nvPicPr>
        <p:blipFill>
          <a:blip r:embed="rId2"/>
          <a:srcRect t="2210" b="2210"/>
          <a:stretch>
            <a:fillRect/>
          </a:stretch>
        </p:blipFill>
        <p:spPr/>
      </p:pic>
      <p:sp>
        <p:nvSpPr>
          <p:cNvPr id="3" name="Titre 2">
            <a:extLst>
              <a:ext uri="{FF2B5EF4-FFF2-40B4-BE49-F238E27FC236}">
                <a16:creationId xmlns:a16="http://schemas.microsoft.com/office/drawing/2014/main" id="{E63203C7-65C5-4475-EA5A-F24FEDA74F8E}"/>
              </a:ext>
            </a:extLst>
          </p:cNvPr>
          <p:cNvSpPr>
            <a:spLocks noGrp="1"/>
          </p:cNvSpPr>
          <p:nvPr>
            <p:ph type="title"/>
          </p:nvPr>
        </p:nvSpPr>
        <p:spPr/>
        <p:txBody>
          <a:bodyPr/>
          <a:lstStyle/>
          <a:p>
            <a:r>
              <a:rPr lang="fr-FR" sz="2800" dirty="0"/>
              <a:t>Identification des initiatives visant à lutter contre les effets de la détérioration de la situation sécuritaire au Mali</a:t>
            </a:r>
            <a:endParaRPr lang="fr-FR" dirty="0"/>
          </a:p>
        </p:txBody>
      </p:sp>
      <p:pic>
        <p:nvPicPr>
          <p:cNvPr id="4" name="Graphique 3">
            <a:extLst>
              <a:ext uri="{FF2B5EF4-FFF2-40B4-BE49-F238E27FC236}">
                <a16:creationId xmlns:a16="http://schemas.microsoft.com/office/drawing/2014/main" id="{5FC7C6D6-C90D-B494-5D60-3221FC4FE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 y="4600575"/>
            <a:ext cx="1575354" cy="1575354"/>
          </a:xfrm>
          <a:prstGeom prst="rect">
            <a:avLst/>
          </a:prstGeom>
        </p:spPr>
      </p:pic>
      <p:sp>
        <p:nvSpPr>
          <p:cNvPr id="8" name="ZoneTexte 7">
            <a:extLst>
              <a:ext uri="{FF2B5EF4-FFF2-40B4-BE49-F238E27FC236}">
                <a16:creationId xmlns:a16="http://schemas.microsoft.com/office/drawing/2014/main" id="{4590445F-DBFA-CA32-B0A7-E0C02F12CA8A}"/>
              </a:ext>
            </a:extLst>
          </p:cNvPr>
          <p:cNvSpPr txBox="1"/>
          <p:nvPr/>
        </p:nvSpPr>
        <p:spPr>
          <a:xfrm>
            <a:off x="3259007" y="284557"/>
            <a:ext cx="8614545" cy="5632311"/>
          </a:xfrm>
          <a:prstGeom prst="rect">
            <a:avLst/>
          </a:prstGeom>
          <a:solidFill>
            <a:srgbClr val="FFC000"/>
          </a:solidFill>
        </p:spPr>
        <p:txBody>
          <a:bodyPr wrap="square" lIns="0" tIns="0" rIns="0" bIns="0" rtlCol="0">
            <a:spAutoFit/>
          </a:bodyPr>
          <a:lstStyle/>
          <a:p>
            <a:pPr algn="ctr"/>
            <a:endParaRPr lang="fr-FR" b="1" dirty="0"/>
          </a:p>
          <a:p>
            <a:pPr algn="ctr"/>
            <a:r>
              <a:rPr lang="fr-FR" b="1" dirty="0"/>
              <a:t>Youssouf DIAKITE </a:t>
            </a:r>
          </a:p>
          <a:p>
            <a:pPr algn="ctr"/>
            <a:r>
              <a:rPr lang="fr-FR" b="1" dirty="0"/>
              <a:t>Directeur Exécutif de</a:t>
            </a:r>
            <a:r>
              <a:rPr lang="fr-FR" sz="1400" b="1" dirty="0"/>
              <a:t> l’Association des Municipalités du Mai – AMM</a:t>
            </a:r>
          </a:p>
          <a:p>
            <a:pPr algn="ctr"/>
            <a:r>
              <a:rPr lang="fr-FR" sz="1400" b="1" dirty="0"/>
              <a:t>Secrétaire Exécutif de l’Alliance des Associations de Pouvoirs Locaux Pour la</a:t>
            </a:r>
          </a:p>
          <a:p>
            <a:pPr algn="ctr"/>
            <a:r>
              <a:rPr lang="fr-FR" sz="1400" b="1" dirty="0"/>
              <a:t> Paix, la Sécurité et le Développement au Sahel – </a:t>
            </a:r>
            <a:r>
              <a:rPr lang="fr-FR" sz="1400" b="1" dirty="0" err="1"/>
              <a:t>AAPL</a:t>
            </a:r>
            <a:r>
              <a:rPr lang="fr-FR" sz="1400" b="1" dirty="0"/>
              <a:t>/</a:t>
            </a:r>
            <a:r>
              <a:rPr lang="fr-FR" sz="1400" b="1" dirty="0" err="1"/>
              <a:t>PSD</a:t>
            </a:r>
            <a:r>
              <a:rPr lang="fr-FR" sz="1400" b="1" dirty="0"/>
              <a:t> (Burkina Faso, Mali, Mauritanie, Niger, Tchad)</a:t>
            </a:r>
          </a:p>
          <a:p>
            <a:pPr algn="ctr"/>
            <a:endParaRPr lang="fr-FR" sz="1400" b="1" dirty="0"/>
          </a:p>
          <a:p>
            <a:pPr algn="ctr"/>
            <a:endParaRPr lang="fr-FR" sz="1400" b="1" dirty="0"/>
          </a:p>
          <a:p>
            <a:pPr algn="ctr"/>
            <a:r>
              <a:rPr lang="fr-FR" b="1" dirty="0"/>
              <a:t>Mahamane </a:t>
            </a:r>
            <a:r>
              <a:rPr lang="fr-FR" b="1" dirty="0" err="1"/>
              <a:t>Mahalmadane</a:t>
            </a:r>
            <a:r>
              <a:rPr lang="fr-FR" b="1" dirty="0"/>
              <a:t> TOURE</a:t>
            </a:r>
          </a:p>
          <a:p>
            <a:r>
              <a:rPr lang="fr-FR" sz="1400" b="1" dirty="0"/>
              <a:t>  Directeur de la Coopération Internationale de la Mairie du District de Bamako</a:t>
            </a:r>
          </a:p>
          <a:p>
            <a:r>
              <a:rPr lang="fr-FR" sz="1400" b="1" dirty="0"/>
              <a:t>  Point focal AIMF Mali</a:t>
            </a:r>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a:p>
            <a:endParaRPr lang="fr-FR" sz="1400" b="1" dirty="0"/>
          </a:p>
        </p:txBody>
      </p:sp>
    </p:spTree>
    <p:extLst>
      <p:ext uri="{BB962C8B-B14F-4D97-AF65-F5344CB8AC3E}">
        <p14:creationId xmlns:p14="http://schemas.microsoft.com/office/powerpoint/2010/main" val="170880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0B667C-7A4C-B21C-04D4-1A52036B694D}"/>
              </a:ext>
            </a:extLst>
          </p:cNvPr>
          <p:cNvSpPr txBox="1">
            <a:spLocks/>
          </p:cNvSpPr>
          <p:nvPr/>
        </p:nvSpPr>
        <p:spPr>
          <a:xfrm>
            <a:off x="545507" y="1456604"/>
            <a:ext cx="9543890" cy="2105294"/>
          </a:xfrm>
          <a:prstGeom prst="rect">
            <a:avLst/>
          </a:prstGeom>
        </p:spPr>
        <p:txBody>
          <a:bodyPr lIns="0" tIns="0" rIns="0" bIns="0" numCol="3" spcCol="108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a:solidFill>
                  <a:schemeClr val="bg1"/>
                </a:solidFill>
              </a:rPr>
              <a:t>09:00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lang="fr-FR" sz="4000">
              <a:solidFill>
                <a:schemeClr val="bg1"/>
              </a:solidFill>
            </a:endParaRPr>
          </a:p>
          <a:p>
            <a:r>
              <a:rPr lang="fr-FR" sz="3000">
                <a:solidFill>
                  <a:schemeClr val="bg1"/>
                </a:solidFill>
              </a:rPr>
              <a:t>10:00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kumimoji="0" lang="fr-FR" sz="3000" b="0" i="0" u="none" strike="noStrike" kern="1200" cap="none" spc="0" normalizeH="0" baseline="0" noProof="0">
              <a:ln>
                <a:noFill/>
              </a:ln>
              <a:solidFill>
                <a:srgbClr val="FFFFFF"/>
              </a:solidFill>
              <a:effectLst/>
              <a:uLnTx/>
              <a:uFillTx/>
              <a:latin typeface="Aptos" panose="02110004020202020204"/>
              <a:ea typeface="+mn-ea"/>
              <a:cs typeface="+mn-cs"/>
            </a:endParaRPr>
          </a:p>
          <a:p>
            <a:r>
              <a:rPr kumimoji="0" lang="fr-FR" sz="3000" b="0" i="0" u="none" strike="noStrike" kern="1200" cap="none" spc="0" normalizeH="0" baseline="0" noProof="0">
                <a:ln>
                  <a:noFill/>
                </a:ln>
                <a:solidFill>
                  <a:srgbClr val="FFFFFF"/>
                </a:solidFill>
                <a:effectLst/>
                <a:uLnTx/>
                <a:uFillTx/>
                <a:latin typeface="Aptos" panose="02110004020202020204"/>
                <a:ea typeface="+mn-ea"/>
                <a:cs typeface="+mn-cs"/>
              </a:rPr>
              <a:t>11:00</a:t>
            </a:r>
            <a:endParaRPr lang="fr-FR" sz="4000">
              <a:solidFill>
                <a:schemeClr val="bg1"/>
              </a:solidFill>
            </a:endParaRP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lang="fr-FR" sz="1800">
              <a:solidFill>
                <a:schemeClr val="bg1"/>
              </a:solidFill>
            </a:endParaRPr>
          </a:p>
        </p:txBody>
      </p:sp>
      <p:sp>
        <p:nvSpPr>
          <p:cNvPr id="4" name="Ellipse 3">
            <a:extLst>
              <a:ext uri="{FF2B5EF4-FFF2-40B4-BE49-F238E27FC236}">
                <a16:creationId xmlns:a16="http://schemas.microsoft.com/office/drawing/2014/main" id="{832E929C-E6C6-7299-905F-6A8BBB059B55}"/>
              </a:ext>
            </a:extLst>
          </p:cNvPr>
          <p:cNvSpPr/>
          <p:nvPr/>
        </p:nvSpPr>
        <p:spPr>
          <a:xfrm>
            <a:off x="545508" y="3131821"/>
            <a:ext cx="1900512" cy="190051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1FB4AF3-61EA-A304-6277-AB6C02B3BACA}"/>
              </a:ext>
            </a:extLst>
          </p:cNvPr>
          <p:cNvSpPr/>
          <p:nvPr/>
        </p:nvSpPr>
        <p:spPr>
          <a:xfrm>
            <a:off x="3786752" y="3131820"/>
            <a:ext cx="1900513" cy="19005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C5406FA-2195-324C-1D7F-D1633D532495}"/>
              </a:ext>
            </a:extLst>
          </p:cNvPr>
          <p:cNvSpPr/>
          <p:nvPr/>
        </p:nvSpPr>
        <p:spPr>
          <a:xfrm>
            <a:off x="7043496" y="3131820"/>
            <a:ext cx="1900513" cy="19005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491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0B667C-7A4C-B21C-04D4-1A52036B694D}"/>
              </a:ext>
            </a:extLst>
          </p:cNvPr>
          <p:cNvSpPr txBox="1">
            <a:spLocks/>
          </p:cNvSpPr>
          <p:nvPr/>
        </p:nvSpPr>
        <p:spPr>
          <a:xfrm>
            <a:off x="545506" y="1456604"/>
            <a:ext cx="11100986" cy="1675216"/>
          </a:xfrm>
          <a:prstGeom prst="rect">
            <a:avLst/>
          </a:prstGeom>
        </p:spPr>
        <p:txBody>
          <a:bodyPr lIns="0" tIns="0" rIns="0" bIns="0" numCol="4" spcCol="108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a:solidFill>
                  <a:schemeClr val="bg1"/>
                </a:solidFill>
              </a:rPr>
              <a:t>09:00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lang="fr-FR" sz="4000">
              <a:solidFill>
                <a:schemeClr val="bg1"/>
              </a:solidFill>
            </a:endParaRPr>
          </a:p>
          <a:p>
            <a:r>
              <a:rPr lang="fr-FR" sz="3000">
                <a:solidFill>
                  <a:schemeClr val="bg1"/>
                </a:solidFill>
              </a:rPr>
              <a:t>10:00</a:t>
            </a: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endParaRPr kumimoji="0" lang="fr-FR" sz="3000" b="0" i="0" u="none" strike="noStrike" kern="1200" cap="none" spc="0" normalizeH="0" baseline="0" noProof="0">
              <a:ln>
                <a:noFill/>
              </a:ln>
              <a:solidFill>
                <a:srgbClr val="FFFFFF"/>
              </a:solidFill>
              <a:effectLst/>
              <a:uLnTx/>
              <a:uFillTx/>
              <a:latin typeface="Aptos" panose="02110004020202020204"/>
              <a:ea typeface="+mn-ea"/>
              <a:cs typeface="+mn-cs"/>
            </a:endParaRPr>
          </a:p>
          <a:p>
            <a:r>
              <a:rPr kumimoji="0" lang="fr-FR" sz="3000" b="0" i="0" u="none" strike="noStrike" kern="1200" cap="none" spc="0" normalizeH="0" baseline="0" noProof="0">
                <a:ln>
                  <a:noFill/>
                </a:ln>
                <a:solidFill>
                  <a:srgbClr val="FFFFFF"/>
                </a:solidFill>
                <a:effectLst/>
                <a:uLnTx/>
                <a:uFillTx/>
                <a:latin typeface="Aptos" panose="02110004020202020204"/>
                <a:ea typeface="+mn-ea"/>
                <a:cs typeface="+mn-cs"/>
              </a:rPr>
              <a:t>11:00</a:t>
            </a:r>
            <a:endParaRPr lang="fr-FR" sz="4000">
              <a:solidFill>
                <a:schemeClr val="bg1"/>
              </a:solidFill>
            </a:endParaRPr>
          </a:p>
          <a:p>
            <a:endParaRPr lang="fr-FR" sz="1800">
              <a:solidFill>
                <a:schemeClr val="bg1"/>
              </a:solidFill>
            </a:endParaRPr>
          </a:p>
          <a:p>
            <a:r>
              <a:rPr lang="fr-FR" sz="3000">
                <a:solidFill>
                  <a:schemeClr val="bg1"/>
                </a:solidFill>
              </a:rPr>
              <a:t>Titre conférence</a:t>
            </a:r>
          </a:p>
          <a:p>
            <a:r>
              <a:rPr lang="fr-FR" sz="1800">
                <a:solidFill>
                  <a:schemeClr val="bg1"/>
                </a:solidFill>
              </a:rPr>
              <a:t>Nom conférencier-</a:t>
            </a:r>
            <a:r>
              <a:rPr lang="fr-FR" sz="1800" err="1">
                <a:solidFill>
                  <a:schemeClr val="bg1"/>
                </a:solidFill>
              </a:rPr>
              <a:t>ere</a:t>
            </a:r>
            <a:endParaRPr lang="fr-FR" sz="1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ptos" panose="02110004020202020204"/>
              <a:ea typeface="+mn-ea"/>
              <a:cs typeface="+mn-cs"/>
            </a:endParaRPr>
          </a:p>
          <a:p>
            <a:r>
              <a:rPr kumimoji="0" lang="fr-FR" sz="3000" b="0" i="0" u="none" strike="noStrike" kern="1200" cap="none" spc="0" normalizeH="0" baseline="0" noProof="0">
                <a:ln>
                  <a:noFill/>
                </a:ln>
                <a:solidFill>
                  <a:srgbClr val="FFFFFF"/>
                </a:solidFill>
                <a:effectLst/>
                <a:uLnTx/>
                <a:uFillTx/>
                <a:latin typeface="Aptos" panose="02110004020202020204"/>
                <a:ea typeface="+mn-ea"/>
                <a:cs typeface="+mn-cs"/>
              </a:rPr>
              <a:t>12:00</a:t>
            </a:r>
            <a:endParaRPr lang="fr-FR" sz="4000">
              <a:solidFill>
                <a:schemeClr val="bg1"/>
              </a:solidFill>
            </a:endParaRPr>
          </a:p>
          <a:p>
            <a:endParaRPr lang="fr-FR" sz="1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a:ln>
                  <a:noFill/>
                </a:ln>
                <a:solidFill>
                  <a:srgbClr val="FFFFFF"/>
                </a:solidFill>
                <a:effectLst/>
                <a:uLnTx/>
                <a:uFillTx/>
                <a:latin typeface="Aptos" panose="02110004020202020204"/>
                <a:ea typeface="+mn-ea"/>
                <a:cs typeface="+mn-cs"/>
              </a:rPr>
              <a:t>Titre conférence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Aptos" panose="02110004020202020204"/>
                <a:ea typeface="+mn-ea"/>
                <a:cs typeface="+mn-cs"/>
              </a:rPr>
              <a:t>Nom conférencier-</a:t>
            </a:r>
            <a:r>
              <a:rPr kumimoji="0" lang="fr-FR" sz="1800" b="0" i="0" u="none" strike="noStrike" kern="1200" cap="none" spc="0" normalizeH="0" baseline="0" noProof="0" err="1">
                <a:ln>
                  <a:noFill/>
                </a:ln>
                <a:solidFill>
                  <a:srgbClr val="FFFFFF"/>
                </a:solidFill>
                <a:effectLst/>
                <a:uLnTx/>
                <a:uFillTx/>
                <a:latin typeface="Aptos" panose="02110004020202020204"/>
                <a:ea typeface="+mn-ea"/>
                <a:cs typeface="+mn-cs"/>
              </a:rPr>
              <a:t>ere</a:t>
            </a: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a:p>
            <a:endParaRPr lang="fr-FR" sz="1800">
              <a:solidFill>
                <a:schemeClr val="bg1"/>
              </a:solidFill>
            </a:endParaRPr>
          </a:p>
          <a:p>
            <a:endParaRPr lang="fr-FR" sz="1800">
              <a:solidFill>
                <a:schemeClr val="bg1"/>
              </a:solidFill>
            </a:endParaRPr>
          </a:p>
        </p:txBody>
      </p:sp>
      <p:sp>
        <p:nvSpPr>
          <p:cNvPr id="4" name="Ellipse 3">
            <a:extLst>
              <a:ext uri="{FF2B5EF4-FFF2-40B4-BE49-F238E27FC236}">
                <a16:creationId xmlns:a16="http://schemas.microsoft.com/office/drawing/2014/main" id="{832E929C-E6C6-7299-905F-6A8BBB059B55}"/>
              </a:ext>
            </a:extLst>
          </p:cNvPr>
          <p:cNvSpPr/>
          <p:nvPr/>
        </p:nvSpPr>
        <p:spPr>
          <a:xfrm>
            <a:off x="545508" y="3131821"/>
            <a:ext cx="1900512" cy="190051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1FB4AF3-61EA-A304-6277-AB6C02B3BACA}"/>
              </a:ext>
            </a:extLst>
          </p:cNvPr>
          <p:cNvSpPr/>
          <p:nvPr/>
        </p:nvSpPr>
        <p:spPr>
          <a:xfrm>
            <a:off x="3321932" y="3131820"/>
            <a:ext cx="1900513" cy="19005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C5406FA-2195-324C-1D7F-D1633D532495}"/>
              </a:ext>
            </a:extLst>
          </p:cNvPr>
          <p:cNvSpPr/>
          <p:nvPr/>
        </p:nvSpPr>
        <p:spPr>
          <a:xfrm>
            <a:off x="6159576" y="3131820"/>
            <a:ext cx="1900513" cy="19005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9B8E7D53-5735-21BD-6C82-35C26D060DAC}"/>
              </a:ext>
            </a:extLst>
          </p:cNvPr>
          <p:cNvSpPr/>
          <p:nvPr/>
        </p:nvSpPr>
        <p:spPr>
          <a:xfrm>
            <a:off x="8903034" y="3131819"/>
            <a:ext cx="1900513" cy="190051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9674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ED8A3-5385-DA2B-B64A-95849E3FB717}"/>
              </a:ext>
            </a:extLst>
          </p:cNvPr>
          <p:cNvSpPr>
            <a:spLocks noGrp="1"/>
          </p:cNvSpPr>
          <p:nvPr>
            <p:ph type="title"/>
          </p:nvPr>
        </p:nvSpPr>
        <p:spPr/>
        <p:txBody>
          <a:bodyPr/>
          <a:lstStyle/>
          <a:p>
            <a:r>
              <a:rPr lang="fr-FR"/>
              <a:t>Titre exemple</a:t>
            </a:r>
          </a:p>
        </p:txBody>
      </p:sp>
      <p:sp>
        <p:nvSpPr>
          <p:cNvPr id="3" name="Ellipse 2">
            <a:extLst>
              <a:ext uri="{FF2B5EF4-FFF2-40B4-BE49-F238E27FC236}">
                <a16:creationId xmlns:a16="http://schemas.microsoft.com/office/drawing/2014/main" id="{95C5EADA-CF9B-7658-CCF2-2EFFCAEF2F1E}"/>
              </a:ext>
            </a:extLst>
          </p:cNvPr>
          <p:cNvSpPr/>
          <p:nvPr/>
        </p:nvSpPr>
        <p:spPr>
          <a:xfrm>
            <a:off x="703074" y="1689315"/>
            <a:ext cx="2032377" cy="2032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5118744-2CAC-5EFD-523A-D03BC65EDEED}"/>
              </a:ext>
            </a:extLst>
          </p:cNvPr>
          <p:cNvSpPr txBox="1"/>
          <p:nvPr/>
        </p:nvSpPr>
        <p:spPr>
          <a:xfrm>
            <a:off x="703074" y="4107051"/>
            <a:ext cx="2032377" cy="1754326"/>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7" name="Ellipse 6">
            <a:extLst>
              <a:ext uri="{FF2B5EF4-FFF2-40B4-BE49-F238E27FC236}">
                <a16:creationId xmlns:a16="http://schemas.microsoft.com/office/drawing/2014/main" id="{BF698A8E-2516-0F4C-618F-515F2242A7A9}"/>
              </a:ext>
            </a:extLst>
          </p:cNvPr>
          <p:cNvSpPr/>
          <p:nvPr/>
        </p:nvSpPr>
        <p:spPr>
          <a:xfrm>
            <a:off x="3068665" y="1689315"/>
            <a:ext cx="2032377" cy="203237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9F366F7-2CED-81B3-5279-5E23AFC2EFE1}"/>
              </a:ext>
            </a:extLst>
          </p:cNvPr>
          <p:cNvSpPr txBox="1"/>
          <p:nvPr/>
        </p:nvSpPr>
        <p:spPr>
          <a:xfrm>
            <a:off x="3068665" y="4107051"/>
            <a:ext cx="2032377" cy="1754326"/>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11" name="Ellipse 10">
            <a:extLst>
              <a:ext uri="{FF2B5EF4-FFF2-40B4-BE49-F238E27FC236}">
                <a16:creationId xmlns:a16="http://schemas.microsoft.com/office/drawing/2014/main" id="{7D8E9F06-8A61-B8E9-99DB-092C3F726CE5}"/>
              </a:ext>
            </a:extLst>
          </p:cNvPr>
          <p:cNvSpPr/>
          <p:nvPr/>
        </p:nvSpPr>
        <p:spPr>
          <a:xfrm>
            <a:off x="5434256" y="1689315"/>
            <a:ext cx="2032377" cy="203237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93B187D-C704-7429-1098-5D31A5212BA8}"/>
              </a:ext>
            </a:extLst>
          </p:cNvPr>
          <p:cNvSpPr txBox="1"/>
          <p:nvPr/>
        </p:nvSpPr>
        <p:spPr>
          <a:xfrm>
            <a:off x="5434256" y="4107051"/>
            <a:ext cx="2032377" cy="1754326"/>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
        <p:nvSpPr>
          <p:cNvPr id="13" name="Ellipse 12">
            <a:extLst>
              <a:ext uri="{FF2B5EF4-FFF2-40B4-BE49-F238E27FC236}">
                <a16:creationId xmlns:a16="http://schemas.microsoft.com/office/drawing/2014/main" id="{07A523F3-50FC-733E-36F9-657DA9F79F29}"/>
              </a:ext>
            </a:extLst>
          </p:cNvPr>
          <p:cNvSpPr/>
          <p:nvPr/>
        </p:nvSpPr>
        <p:spPr>
          <a:xfrm>
            <a:off x="7799847" y="1689315"/>
            <a:ext cx="2032377" cy="203237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5670B48-EA3D-42B1-0345-E757D9CC75B4}"/>
              </a:ext>
            </a:extLst>
          </p:cNvPr>
          <p:cNvSpPr txBox="1"/>
          <p:nvPr/>
        </p:nvSpPr>
        <p:spPr>
          <a:xfrm>
            <a:off x="7799847" y="4107051"/>
            <a:ext cx="2032377" cy="1754326"/>
          </a:xfrm>
          <a:prstGeom prst="rect">
            <a:avLst/>
          </a:prstGeom>
          <a:noFill/>
        </p:spPr>
        <p:txBody>
          <a:bodyPr wrap="square" lIns="0" tIns="0" rIns="0" bIns="0" rtlCol="0">
            <a:spAutoFit/>
          </a:bodyPr>
          <a:lstStyle/>
          <a:p>
            <a:pPr algn="ctr"/>
            <a:r>
              <a:rPr lang="fr-FR"/>
              <a:t>Nom Prénom</a:t>
            </a:r>
          </a:p>
          <a:p>
            <a:pPr algn="ctr"/>
            <a:r>
              <a:rPr lang="fr-FR"/>
              <a:t>Fonction</a:t>
            </a:r>
          </a:p>
          <a:p>
            <a:pPr algn="ctr"/>
            <a:r>
              <a:rPr lang="fr-FR"/>
              <a:t>Organisation / Ville</a:t>
            </a:r>
          </a:p>
          <a:p>
            <a:pPr algn="ctr"/>
            <a:endParaRPr lang="fr-FR"/>
          </a:p>
          <a:p>
            <a:pPr algn="ctr"/>
            <a:r>
              <a:rPr lang="fr-FR" sz="1400"/>
              <a:t>Texte supplémentaire </a:t>
            </a:r>
            <a:r>
              <a:rPr lang="fr-FR" sz="1400" err="1"/>
              <a:t>lorem</a:t>
            </a:r>
            <a:r>
              <a:rPr lang="fr-FR" sz="1400"/>
              <a:t> </a:t>
            </a:r>
            <a:r>
              <a:rPr lang="fr-FR" sz="1400" err="1"/>
              <a:t>ispum</a:t>
            </a:r>
            <a:r>
              <a:rPr lang="fr-FR" sz="1400"/>
              <a:t> </a:t>
            </a:r>
            <a:r>
              <a:rPr lang="fr-FR" sz="1400" err="1"/>
              <a:t>dolor</a:t>
            </a:r>
            <a:r>
              <a:rPr lang="fr-FR" sz="1400"/>
              <a:t> </a:t>
            </a:r>
            <a:r>
              <a:rPr lang="fr-FR" sz="1400" err="1"/>
              <a:t>amet</a:t>
            </a:r>
            <a:r>
              <a:rPr lang="fr-FR" sz="1400"/>
              <a:t> </a:t>
            </a:r>
            <a:r>
              <a:rPr lang="fr-FR" sz="1400" err="1"/>
              <a:t>sit</a:t>
            </a:r>
            <a:r>
              <a:rPr lang="fr-FR" sz="1400"/>
              <a:t> </a:t>
            </a:r>
            <a:r>
              <a:rPr lang="fr-FR" sz="1400" err="1"/>
              <a:t>lorem</a:t>
            </a:r>
            <a:r>
              <a:rPr lang="fr-FR" sz="1400"/>
              <a:t> ipsum. </a:t>
            </a:r>
          </a:p>
        </p:txBody>
      </p:sp>
    </p:spTree>
    <p:extLst>
      <p:ext uri="{BB962C8B-B14F-4D97-AF65-F5344CB8AC3E}">
        <p14:creationId xmlns:p14="http://schemas.microsoft.com/office/powerpoint/2010/main" val="3681138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0067AD2-01A5-F1A5-522B-B644B9858230}"/>
              </a:ext>
            </a:extLst>
          </p:cNvPr>
          <p:cNvSpPr>
            <a:spLocks noGrp="1"/>
          </p:cNvSpPr>
          <p:nvPr>
            <p:ph idx="1"/>
          </p:nvPr>
        </p:nvSpPr>
        <p:spPr/>
        <p:txBody>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a:p>
            <a:endParaRPr lang="fr-FR"/>
          </a:p>
        </p:txBody>
      </p:sp>
      <p:sp>
        <p:nvSpPr>
          <p:cNvPr id="3" name="Titre 2">
            <a:extLst>
              <a:ext uri="{FF2B5EF4-FFF2-40B4-BE49-F238E27FC236}">
                <a16:creationId xmlns:a16="http://schemas.microsoft.com/office/drawing/2014/main" id="{54392D18-E76C-A987-C159-6A08BF3ACF15}"/>
              </a:ext>
            </a:extLst>
          </p:cNvPr>
          <p:cNvSpPr>
            <a:spLocks noGrp="1"/>
          </p:cNvSpPr>
          <p:nvPr>
            <p:ph type="title"/>
          </p:nvPr>
        </p:nvSpPr>
        <p:spPr/>
        <p:txBody>
          <a:bodyPr/>
          <a:lstStyle/>
          <a:p>
            <a:r>
              <a:rPr lang="fr-FR"/>
              <a:t>Titre exemple</a:t>
            </a:r>
          </a:p>
        </p:txBody>
      </p:sp>
    </p:spTree>
    <p:extLst>
      <p:ext uri="{BB962C8B-B14F-4D97-AF65-F5344CB8AC3E}">
        <p14:creationId xmlns:p14="http://schemas.microsoft.com/office/powerpoint/2010/main" val="256945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7737B7D-B67A-D414-DB3B-3930FE1ADD6A}"/>
              </a:ext>
            </a:extLst>
          </p:cNvPr>
          <p:cNvSpPr>
            <a:spLocks noGrp="1"/>
          </p:cNvSpPr>
          <p:nvPr>
            <p:ph idx="1"/>
          </p:nvPr>
        </p:nvSpPr>
        <p:spPr/>
        <p:txBody>
          <a:bodyPr>
            <a:normAutofit fontScale="92500" lnSpcReduction="2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a:p>
            <a:endParaRPr lang="fr-FR"/>
          </a:p>
          <a:p>
            <a:endParaRPr lang="fr-FR"/>
          </a:p>
        </p:txBody>
      </p:sp>
      <p:sp>
        <p:nvSpPr>
          <p:cNvPr id="3" name="Titre 2">
            <a:extLst>
              <a:ext uri="{FF2B5EF4-FFF2-40B4-BE49-F238E27FC236}">
                <a16:creationId xmlns:a16="http://schemas.microsoft.com/office/drawing/2014/main" id="{5BE33DB7-3782-AD44-B615-7A6C6F8C7F14}"/>
              </a:ext>
            </a:extLst>
          </p:cNvPr>
          <p:cNvSpPr>
            <a:spLocks noGrp="1"/>
          </p:cNvSpPr>
          <p:nvPr>
            <p:ph type="title"/>
          </p:nvPr>
        </p:nvSpPr>
        <p:spPr/>
        <p:txBody>
          <a:bodyPr/>
          <a:lstStyle/>
          <a:p>
            <a:r>
              <a:rPr lang="fr-FR"/>
              <a:t>Titre exemple</a:t>
            </a:r>
          </a:p>
        </p:txBody>
      </p:sp>
      <p:sp>
        <p:nvSpPr>
          <p:cNvPr id="4" name="Espace réservé du contenu 3">
            <a:extLst>
              <a:ext uri="{FF2B5EF4-FFF2-40B4-BE49-F238E27FC236}">
                <a16:creationId xmlns:a16="http://schemas.microsoft.com/office/drawing/2014/main" id="{84562274-9CC1-E9E7-BF10-81CBA2DB42B5}"/>
              </a:ext>
            </a:extLst>
          </p:cNvPr>
          <p:cNvSpPr>
            <a:spLocks noGrp="1"/>
          </p:cNvSpPr>
          <p:nvPr>
            <p:ph idx="13"/>
          </p:nvPr>
        </p:nvSpPr>
        <p:spPr/>
        <p:txBody>
          <a:bodyPr>
            <a:normAutofit fontScale="92500" lnSpcReduction="2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a:p>
            <a:endParaRPr lang="fr-FR"/>
          </a:p>
          <a:p>
            <a:endParaRPr lang="fr-FR"/>
          </a:p>
        </p:txBody>
      </p:sp>
    </p:spTree>
    <p:extLst>
      <p:ext uri="{BB962C8B-B14F-4D97-AF65-F5344CB8AC3E}">
        <p14:creationId xmlns:p14="http://schemas.microsoft.com/office/powerpoint/2010/main" val="222000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EA38145-E8EE-1D7B-CAF1-A8179955D013}"/>
              </a:ext>
            </a:extLst>
          </p:cNvPr>
          <p:cNvSpPr>
            <a:spLocks noGrp="1"/>
          </p:cNvSpPr>
          <p:nvPr>
            <p:ph idx="1"/>
          </p:nvPr>
        </p:nvSpPr>
        <p:spPr/>
        <p:txBody>
          <a:bodyPr>
            <a:normAutofit fontScale="92500" lnSpcReduction="2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a:p>
            <a:endParaRPr lang="fr-FR"/>
          </a:p>
          <a:p>
            <a:endParaRPr lang="fr-FR"/>
          </a:p>
        </p:txBody>
      </p:sp>
      <p:sp>
        <p:nvSpPr>
          <p:cNvPr id="3" name="Titre 2">
            <a:extLst>
              <a:ext uri="{FF2B5EF4-FFF2-40B4-BE49-F238E27FC236}">
                <a16:creationId xmlns:a16="http://schemas.microsoft.com/office/drawing/2014/main" id="{804505E4-677D-BC50-3EFE-1ECE43AA48AD}"/>
              </a:ext>
            </a:extLst>
          </p:cNvPr>
          <p:cNvSpPr>
            <a:spLocks noGrp="1"/>
          </p:cNvSpPr>
          <p:nvPr>
            <p:ph type="title"/>
          </p:nvPr>
        </p:nvSpPr>
        <p:spPr/>
        <p:txBody>
          <a:bodyPr/>
          <a:lstStyle/>
          <a:p>
            <a:r>
              <a:rPr lang="fr-FR"/>
              <a:t>Titre exemple</a:t>
            </a:r>
          </a:p>
        </p:txBody>
      </p:sp>
      <p:sp>
        <p:nvSpPr>
          <p:cNvPr id="4" name="Espace réservé du contenu 3">
            <a:extLst>
              <a:ext uri="{FF2B5EF4-FFF2-40B4-BE49-F238E27FC236}">
                <a16:creationId xmlns:a16="http://schemas.microsoft.com/office/drawing/2014/main" id="{BEDDF6F5-9FA6-88EE-342F-F559CA786A29}"/>
              </a:ext>
            </a:extLst>
          </p:cNvPr>
          <p:cNvSpPr>
            <a:spLocks noGrp="1"/>
          </p:cNvSpPr>
          <p:nvPr>
            <p:ph idx="13"/>
          </p:nvPr>
        </p:nvSpPr>
        <p:spPr/>
        <p:txBody>
          <a:bodyPr>
            <a:normAutofit fontScale="92500" lnSpcReduction="2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a:p>
            <a:endParaRPr lang="fr-FR"/>
          </a:p>
        </p:txBody>
      </p:sp>
      <p:sp>
        <p:nvSpPr>
          <p:cNvPr id="5" name="Espace réservé du texte 4">
            <a:extLst>
              <a:ext uri="{FF2B5EF4-FFF2-40B4-BE49-F238E27FC236}">
                <a16:creationId xmlns:a16="http://schemas.microsoft.com/office/drawing/2014/main" id="{2C8422F2-1F76-F0C7-983B-62DFFDE27DF9}"/>
              </a:ext>
            </a:extLst>
          </p:cNvPr>
          <p:cNvSpPr>
            <a:spLocks noGrp="1"/>
          </p:cNvSpPr>
          <p:nvPr>
            <p:ph type="body" idx="14"/>
          </p:nvPr>
        </p:nvSpPr>
        <p:spPr/>
        <p:txBody>
          <a:bodyPr/>
          <a:lstStyle/>
          <a:p>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endParaRPr lang="fr-FR"/>
          </a:p>
        </p:txBody>
      </p:sp>
      <p:sp>
        <p:nvSpPr>
          <p:cNvPr id="6" name="Espace réservé du texte 5">
            <a:extLst>
              <a:ext uri="{FF2B5EF4-FFF2-40B4-BE49-F238E27FC236}">
                <a16:creationId xmlns:a16="http://schemas.microsoft.com/office/drawing/2014/main" id="{0C7C7302-FD4D-1C1D-3AFB-AB5F5298422D}"/>
              </a:ext>
            </a:extLst>
          </p:cNvPr>
          <p:cNvSpPr>
            <a:spLocks noGrp="1"/>
          </p:cNvSpPr>
          <p:nvPr>
            <p:ph type="body" sz="quarter" idx="3"/>
          </p:nvPr>
        </p:nvSpPr>
        <p:spPr/>
        <p:txBody>
          <a:bodyPr/>
          <a:lstStyle/>
          <a:p>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endParaRPr lang="fr-FR"/>
          </a:p>
        </p:txBody>
      </p:sp>
    </p:spTree>
    <p:extLst>
      <p:ext uri="{BB962C8B-B14F-4D97-AF65-F5344CB8AC3E}">
        <p14:creationId xmlns:p14="http://schemas.microsoft.com/office/powerpoint/2010/main" val="1640644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EBECD-66E9-4F22-5CDB-6CE414EB2723}"/>
              </a:ext>
            </a:extLst>
          </p:cNvPr>
          <p:cNvSpPr>
            <a:spLocks noGrp="1"/>
          </p:cNvSpPr>
          <p:nvPr>
            <p:ph type="title"/>
          </p:nvPr>
        </p:nvSpPr>
        <p:spPr/>
        <p:txBody>
          <a:bodyPr/>
          <a:lstStyle/>
          <a:p>
            <a:r>
              <a:rPr lang="fr-FR"/>
              <a:t>Titre exemple</a:t>
            </a:r>
          </a:p>
        </p:txBody>
      </p:sp>
      <p:sp>
        <p:nvSpPr>
          <p:cNvPr id="3" name="Espace réservé du texte 2">
            <a:extLst>
              <a:ext uri="{FF2B5EF4-FFF2-40B4-BE49-F238E27FC236}">
                <a16:creationId xmlns:a16="http://schemas.microsoft.com/office/drawing/2014/main" id="{DB85CAD7-2327-9FEF-2298-F30671A792F9}"/>
              </a:ext>
            </a:extLst>
          </p:cNvPr>
          <p:cNvSpPr>
            <a:spLocks noGrp="1"/>
          </p:cNvSpPr>
          <p:nvPr>
            <p:ph type="body" sz="half" idx="2"/>
          </p:nvPr>
        </p:nvSpPr>
        <p:spPr/>
        <p:txBody>
          <a:bodyPr>
            <a:normAutofit fontScale="92500" lnSpcReduction="1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p:txBody>
      </p:sp>
      <p:pic>
        <p:nvPicPr>
          <p:cNvPr id="6" name="Espace réservé pour une image  5" descr="Une image contenant plein air, eau, ciel, arbre&#10;&#10;Description générée automatiquement">
            <a:extLst>
              <a:ext uri="{FF2B5EF4-FFF2-40B4-BE49-F238E27FC236}">
                <a16:creationId xmlns:a16="http://schemas.microsoft.com/office/drawing/2014/main" id="{6ECD9500-BFF8-971F-03BA-9C78C9114AF2}"/>
              </a:ext>
            </a:extLst>
          </p:cNvPr>
          <p:cNvPicPr>
            <a:picLocks noGrp="1" noChangeAspect="1"/>
          </p:cNvPicPr>
          <p:nvPr>
            <p:ph type="pic" sz="quarter" idx="13"/>
          </p:nvPr>
        </p:nvPicPr>
        <p:blipFill>
          <a:blip r:embed="rId2"/>
          <a:srcRect l="19067" r="19067"/>
          <a:stretch>
            <a:fillRect/>
          </a:stretch>
        </p:blipFill>
        <p:spPr/>
      </p:pic>
    </p:spTree>
    <p:extLst>
      <p:ext uri="{BB962C8B-B14F-4D97-AF65-F5344CB8AC3E}">
        <p14:creationId xmlns:p14="http://schemas.microsoft.com/office/powerpoint/2010/main" val="2326884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DF0B6-30A4-D3E3-0C9E-B67F2C6D28DB}"/>
              </a:ext>
            </a:extLst>
          </p:cNvPr>
          <p:cNvSpPr>
            <a:spLocks noGrp="1"/>
          </p:cNvSpPr>
          <p:nvPr>
            <p:ph type="title"/>
          </p:nvPr>
        </p:nvSpPr>
        <p:spPr/>
        <p:txBody>
          <a:bodyPr/>
          <a:lstStyle/>
          <a:p>
            <a:r>
              <a:rPr lang="fr-FR"/>
              <a:t>Titre exemple</a:t>
            </a:r>
          </a:p>
        </p:txBody>
      </p:sp>
      <p:sp>
        <p:nvSpPr>
          <p:cNvPr id="3" name="Espace réservé du texte 2">
            <a:extLst>
              <a:ext uri="{FF2B5EF4-FFF2-40B4-BE49-F238E27FC236}">
                <a16:creationId xmlns:a16="http://schemas.microsoft.com/office/drawing/2014/main" id="{43AD64B7-8105-EC1A-5147-9C9489E5892D}"/>
              </a:ext>
            </a:extLst>
          </p:cNvPr>
          <p:cNvSpPr>
            <a:spLocks noGrp="1"/>
          </p:cNvSpPr>
          <p:nvPr>
            <p:ph type="body" sz="half" idx="2"/>
          </p:nvPr>
        </p:nvSpPr>
        <p:spPr/>
        <p:txBody>
          <a:bodyPr>
            <a:normAutofit fontScale="92500" lnSpcReduction="10000"/>
          </a:bodyPr>
          <a:lstStyle/>
          <a:p>
            <a:pPr marL="0" indent="0">
              <a:buNone/>
            </a:pPr>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p:txBody>
      </p:sp>
      <p:pic>
        <p:nvPicPr>
          <p:cNvPr id="7" name="Espace réservé pour une image  6" descr="Une image contenant plein air, bâtiment, montagne, ciel&#10;&#10;Description générée automatiquement">
            <a:extLst>
              <a:ext uri="{FF2B5EF4-FFF2-40B4-BE49-F238E27FC236}">
                <a16:creationId xmlns:a16="http://schemas.microsoft.com/office/drawing/2014/main" id="{DDB2B31B-4EC4-700B-45D2-4FD3F2A478C4}"/>
              </a:ext>
            </a:extLst>
          </p:cNvPr>
          <p:cNvPicPr>
            <a:picLocks noGrp="1" noChangeAspect="1"/>
          </p:cNvPicPr>
          <p:nvPr>
            <p:ph type="pic" sz="quarter" idx="13"/>
          </p:nvPr>
        </p:nvPicPr>
        <p:blipFill>
          <a:blip r:embed="rId2"/>
          <a:srcRect t="4386" b="4386"/>
          <a:stretch>
            <a:fillRect/>
          </a:stretch>
        </p:blipFill>
        <p:spPr/>
      </p:pic>
      <p:pic>
        <p:nvPicPr>
          <p:cNvPr id="9" name="Espace réservé pour une image  8" descr="Une image contenant ciel, personne, plein air, chaussures&#10;&#10;Description générée automatiquement">
            <a:extLst>
              <a:ext uri="{FF2B5EF4-FFF2-40B4-BE49-F238E27FC236}">
                <a16:creationId xmlns:a16="http://schemas.microsoft.com/office/drawing/2014/main" id="{E61DED2D-C015-76B6-15FE-5D65969BA8DC}"/>
              </a:ext>
            </a:extLst>
          </p:cNvPr>
          <p:cNvPicPr>
            <a:picLocks noGrp="1" noChangeAspect="1"/>
          </p:cNvPicPr>
          <p:nvPr>
            <p:ph type="pic" sz="quarter" idx="14"/>
          </p:nvPr>
        </p:nvPicPr>
        <p:blipFill>
          <a:blip r:embed="rId3"/>
          <a:srcRect t="4294" b="4294"/>
          <a:stretch>
            <a:fillRect/>
          </a:stretch>
        </p:blipFill>
        <p:spPr/>
      </p:pic>
    </p:spTree>
    <p:extLst>
      <p:ext uri="{BB962C8B-B14F-4D97-AF65-F5344CB8AC3E}">
        <p14:creationId xmlns:p14="http://schemas.microsoft.com/office/powerpoint/2010/main" val="772813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704DCD-8341-7963-AFE2-E690D66E0195}"/>
              </a:ext>
            </a:extLst>
          </p:cNvPr>
          <p:cNvSpPr>
            <a:spLocks noGrp="1"/>
          </p:cNvSpPr>
          <p:nvPr>
            <p:ph type="title"/>
          </p:nvPr>
        </p:nvSpPr>
        <p:spPr/>
        <p:txBody>
          <a:bodyPr/>
          <a:lstStyle/>
          <a:p>
            <a:r>
              <a:rPr lang="fr-FR"/>
              <a:t>Titre exemple</a:t>
            </a:r>
          </a:p>
        </p:txBody>
      </p:sp>
      <p:sp>
        <p:nvSpPr>
          <p:cNvPr id="3" name="Espace réservé du texte 2">
            <a:extLst>
              <a:ext uri="{FF2B5EF4-FFF2-40B4-BE49-F238E27FC236}">
                <a16:creationId xmlns:a16="http://schemas.microsoft.com/office/drawing/2014/main" id="{ED1E2E74-48C7-31E1-6D8A-F03271A9846D}"/>
              </a:ext>
            </a:extLst>
          </p:cNvPr>
          <p:cNvSpPr>
            <a:spLocks noGrp="1"/>
          </p:cNvSpPr>
          <p:nvPr>
            <p:ph type="body" sz="half" idx="2"/>
          </p:nvPr>
        </p:nvSpPr>
        <p:spPr/>
        <p:txBody>
          <a:bodyPr>
            <a:normAutofit fontScale="92500" lnSpcReduction="10000"/>
          </a:bodyPr>
          <a:lstStyle/>
          <a:p>
            <a:r>
              <a:rPr lang="fr-FR"/>
              <a:t>Lorem ipsum </a:t>
            </a:r>
            <a:r>
              <a:rPr lang="fr-FR" err="1"/>
              <a:t>dolor</a:t>
            </a:r>
            <a:r>
              <a:rPr lang="fr-FR"/>
              <a:t> </a:t>
            </a:r>
            <a:r>
              <a:rPr lang="fr-FR" err="1"/>
              <a:t>amet</a:t>
            </a:r>
            <a:r>
              <a:rPr lang="fr-FR"/>
              <a:t> sir </a:t>
            </a:r>
            <a:r>
              <a:rPr lang="fr-FR" err="1"/>
              <a:t>utessimi</a:t>
            </a:r>
            <a:r>
              <a:rPr lang="fr-FR"/>
              <a:t>, </a:t>
            </a:r>
            <a:r>
              <a:rPr lang="fr-FR" err="1"/>
              <a:t>corumquiatur</a:t>
            </a:r>
            <a:r>
              <a:rPr lang="fr-FR"/>
              <a:t> </a:t>
            </a:r>
            <a:r>
              <a:rPr lang="fr-FR" err="1"/>
              <a:t>maxim</a:t>
            </a:r>
            <a:r>
              <a:rPr lang="fr-FR"/>
              <a:t> </a:t>
            </a:r>
            <a:r>
              <a:rPr lang="fr-FR" err="1"/>
              <a:t>sereriam</a:t>
            </a:r>
            <a:r>
              <a:rPr lang="fr-FR"/>
              <a:t> </a:t>
            </a:r>
            <a:r>
              <a:rPr lang="fr-FR" err="1"/>
              <a:t>volupta</a:t>
            </a:r>
            <a:r>
              <a:rPr lang="fr-FR"/>
              <a:t> </a:t>
            </a:r>
            <a:r>
              <a:rPr lang="fr-FR" err="1"/>
              <a:t>volorrorrunt</a:t>
            </a:r>
            <a:r>
              <a:rPr lang="fr-FR"/>
              <a:t> </a:t>
            </a:r>
            <a:r>
              <a:rPr lang="fr-FR" err="1"/>
              <a:t>res</a:t>
            </a:r>
            <a:r>
              <a:rPr lang="fr-FR"/>
              <a:t> </a:t>
            </a:r>
            <a:r>
              <a:rPr lang="fr-FR" err="1"/>
              <a:t>sitibus</a:t>
            </a:r>
            <a:r>
              <a:rPr lang="fr-FR"/>
              <a:t> </a:t>
            </a:r>
            <a:r>
              <a:rPr lang="fr-FR" err="1"/>
              <a:t>utatibu</a:t>
            </a:r>
            <a:r>
              <a:rPr lang="fr-FR"/>
              <a:t> </a:t>
            </a:r>
            <a:r>
              <a:rPr lang="fr-FR" err="1"/>
              <a:t>sdanduntiunt</a:t>
            </a:r>
            <a:r>
              <a:rPr lang="fr-FR"/>
              <a:t> </a:t>
            </a:r>
            <a:r>
              <a:rPr lang="fr-FR" err="1"/>
              <a:t>landis</a:t>
            </a:r>
            <a:r>
              <a:rPr lang="fr-FR"/>
              <a:t> </a:t>
            </a:r>
            <a:r>
              <a:rPr lang="fr-FR" err="1"/>
              <a:t>vita</a:t>
            </a:r>
            <a:r>
              <a:rPr lang="fr-FR"/>
              <a:t> si </a:t>
            </a:r>
            <a:r>
              <a:rPr lang="fr-FR" err="1"/>
              <a:t>quatem</a:t>
            </a:r>
            <a:r>
              <a:rPr lang="fr-FR"/>
              <a:t> re </a:t>
            </a:r>
            <a:r>
              <a:rPr lang="fr-FR" err="1"/>
              <a:t>velless</a:t>
            </a:r>
            <a:r>
              <a:rPr lang="fr-FR"/>
              <a:t> </a:t>
            </a:r>
            <a:r>
              <a:rPr lang="fr-FR" err="1"/>
              <a:t>undaepel</a:t>
            </a:r>
            <a:r>
              <a:rPr lang="fr-FR"/>
              <a:t> </a:t>
            </a:r>
            <a:r>
              <a:rPr lang="fr-FR" err="1"/>
              <a:t>magnatem</a:t>
            </a:r>
            <a:r>
              <a:rPr lang="fr-FR"/>
              <a:t> </a:t>
            </a:r>
            <a:r>
              <a:rPr lang="fr-FR" err="1"/>
              <a:t>vollectur</a:t>
            </a:r>
            <a:r>
              <a:rPr lang="fr-FR"/>
              <a:t>? </a:t>
            </a:r>
            <a:r>
              <a:rPr lang="fr-FR" err="1"/>
              <a:t>Giam</a:t>
            </a:r>
            <a:r>
              <a:rPr lang="fr-FR"/>
              <a:t> </a:t>
            </a:r>
            <a:r>
              <a:rPr lang="fr-FR" err="1"/>
              <a:t>dolesti</a:t>
            </a:r>
            <a:r>
              <a:rPr lang="fr-FR"/>
              <a:t> </a:t>
            </a:r>
            <a:r>
              <a:rPr lang="fr-FR" err="1"/>
              <a:t>totatem</a:t>
            </a:r>
            <a:r>
              <a:rPr lang="fr-FR"/>
              <a:t> </a:t>
            </a:r>
            <a:r>
              <a:rPr lang="fr-FR" err="1"/>
              <a:t>facidest</a:t>
            </a:r>
            <a:r>
              <a:rPr lang="fr-FR"/>
              <a:t>, </a:t>
            </a:r>
            <a:r>
              <a:rPr lang="fr-FR" err="1"/>
              <a:t>cone</a:t>
            </a:r>
            <a:r>
              <a:rPr lang="fr-FR"/>
              <a:t> con rem </a:t>
            </a:r>
            <a:r>
              <a:rPr lang="fr-FR" err="1"/>
              <a:t>ea</a:t>
            </a:r>
            <a:r>
              <a:rPr lang="fr-FR"/>
              <a:t> </a:t>
            </a:r>
            <a:r>
              <a:rPr lang="fr-FR" err="1"/>
              <a:t>porerrorit</a:t>
            </a:r>
            <a:r>
              <a:rPr lang="fr-FR"/>
              <a:t> </a:t>
            </a:r>
            <a:r>
              <a:rPr lang="fr-FR" err="1"/>
              <a:t>quam</a:t>
            </a:r>
            <a:r>
              <a:rPr lang="fr-FR"/>
              <a:t> </a:t>
            </a:r>
            <a:r>
              <a:rPr lang="fr-FR" err="1"/>
              <a:t>fugit</a:t>
            </a:r>
            <a:r>
              <a:rPr lang="fr-FR"/>
              <a:t> </a:t>
            </a:r>
            <a:r>
              <a:rPr lang="fr-FR" err="1"/>
              <a:t>volorep</a:t>
            </a:r>
            <a:r>
              <a:rPr lang="fr-FR"/>
              <a:t> </a:t>
            </a:r>
            <a:r>
              <a:rPr lang="fr-FR" err="1"/>
              <a:t>rovitiur</a:t>
            </a:r>
            <a:r>
              <a:rPr lang="fr-FR"/>
              <a:t> </a:t>
            </a:r>
            <a:r>
              <a:rPr lang="fr-FR" err="1"/>
              <a:t>saecepudae</a:t>
            </a:r>
            <a:r>
              <a:rPr lang="fr-FR"/>
              <a:t> que </a:t>
            </a:r>
            <a:r>
              <a:rPr lang="fr-FR" err="1"/>
              <a:t>illectempor</a:t>
            </a:r>
            <a:r>
              <a:rPr lang="fr-FR"/>
              <a:t> </a:t>
            </a:r>
            <a:r>
              <a:rPr lang="fr-FR" err="1"/>
              <a:t>aut</a:t>
            </a:r>
            <a:r>
              <a:rPr lang="fr-FR"/>
              <a:t> </a:t>
            </a:r>
            <a:r>
              <a:rPr lang="fr-FR" err="1"/>
              <a:t>lant</a:t>
            </a:r>
            <a:r>
              <a:rPr lang="fr-FR"/>
              <a:t> </a:t>
            </a:r>
            <a:r>
              <a:rPr lang="fr-FR" err="1"/>
              <a:t>laborepudame</a:t>
            </a:r>
            <a:r>
              <a:rPr lang="fr-FR"/>
              <a:t> </a:t>
            </a:r>
            <a:r>
              <a:rPr lang="fr-FR" err="1"/>
              <a:t>deliciet</a:t>
            </a:r>
            <a:r>
              <a:rPr lang="fr-FR"/>
              <a:t> </a:t>
            </a:r>
            <a:r>
              <a:rPr lang="fr-FR" err="1"/>
              <a:t>aut</a:t>
            </a:r>
            <a:r>
              <a:rPr lang="fr-FR"/>
              <a:t> </a:t>
            </a:r>
            <a:r>
              <a:rPr lang="fr-FR" err="1"/>
              <a:t>aut</a:t>
            </a:r>
            <a:r>
              <a:rPr lang="fr-FR"/>
              <a:t> </a:t>
            </a:r>
            <a:r>
              <a:rPr lang="fr-FR" err="1"/>
              <a:t>ium</a:t>
            </a:r>
            <a:r>
              <a:rPr lang="fr-FR"/>
              <a:t> </a:t>
            </a:r>
            <a:r>
              <a:rPr lang="fr-FR" err="1"/>
              <a:t>eum</a:t>
            </a:r>
            <a:r>
              <a:rPr lang="fr-FR"/>
              <a:t> es et </a:t>
            </a:r>
            <a:r>
              <a:rPr lang="fr-FR" err="1"/>
              <a:t>perum</a:t>
            </a:r>
            <a:r>
              <a:rPr lang="fr-FR"/>
              <a:t> ut </a:t>
            </a:r>
            <a:r>
              <a:rPr lang="fr-FR" err="1"/>
              <a:t>possinciis</a:t>
            </a:r>
            <a:r>
              <a:rPr lang="fr-FR"/>
              <a:t> </a:t>
            </a:r>
            <a:r>
              <a:rPr lang="fr-FR" err="1"/>
              <a:t>volupta</a:t>
            </a:r>
            <a:r>
              <a:rPr lang="fr-FR"/>
              <a:t> </a:t>
            </a:r>
            <a:r>
              <a:rPr lang="fr-FR" err="1"/>
              <a:t>temperi</a:t>
            </a:r>
            <a:r>
              <a:rPr lang="fr-FR"/>
              <a:t> </a:t>
            </a:r>
            <a:r>
              <a:rPr lang="fr-FR" err="1"/>
              <a:t>tionserchil</a:t>
            </a:r>
            <a:r>
              <a:rPr lang="fr-FR"/>
              <a:t> </a:t>
            </a:r>
            <a:r>
              <a:rPr lang="fr-FR" err="1"/>
              <a:t>incto</a:t>
            </a:r>
            <a:r>
              <a:rPr lang="fr-FR"/>
              <a:t> de dus et ut </a:t>
            </a:r>
            <a:r>
              <a:rPr lang="fr-FR" err="1"/>
              <a:t>aut</a:t>
            </a:r>
            <a:r>
              <a:rPr lang="fr-FR"/>
              <a:t> </a:t>
            </a:r>
            <a:r>
              <a:rPr lang="fr-FR" err="1"/>
              <a:t>aut</a:t>
            </a:r>
            <a:r>
              <a:rPr lang="fr-FR"/>
              <a:t> </a:t>
            </a:r>
            <a:r>
              <a:rPr lang="fr-FR" err="1"/>
              <a:t>enianis</a:t>
            </a:r>
            <a:r>
              <a:rPr lang="fr-FR"/>
              <a:t> </a:t>
            </a:r>
            <a:r>
              <a:rPr lang="fr-FR" err="1"/>
              <a:t>commoluptate</a:t>
            </a:r>
            <a:r>
              <a:rPr lang="fr-FR"/>
              <a:t> </a:t>
            </a:r>
            <a:r>
              <a:rPr lang="fr-FR" err="1"/>
              <a:t>venes</a:t>
            </a:r>
            <a:r>
              <a:rPr lang="fr-FR"/>
              <a:t> </a:t>
            </a:r>
            <a:r>
              <a:rPr lang="fr-FR" err="1"/>
              <a:t>prercil</a:t>
            </a:r>
            <a:r>
              <a:rPr lang="fr-FR"/>
              <a:t> et </a:t>
            </a:r>
            <a:r>
              <a:rPr lang="fr-FR" err="1"/>
              <a:t>volenie</a:t>
            </a:r>
            <a:r>
              <a:rPr lang="fr-FR"/>
              <a:t> </a:t>
            </a:r>
            <a:r>
              <a:rPr lang="fr-FR" err="1"/>
              <a:t>ntureiunt</a:t>
            </a:r>
            <a:r>
              <a:rPr lang="fr-FR"/>
              <a:t> </a:t>
            </a:r>
            <a:r>
              <a:rPr lang="fr-FR" err="1"/>
              <a:t>quassimet</a:t>
            </a:r>
            <a:r>
              <a:rPr lang="fr-FR"/>
              <a:t> </a:t>
            </a:r>
            <a:r>
              <a:rPr lang="fr-FR" err="1"/>
              <a:t>volorrum</a:t>
            </a:r>
            <a:r>
              <a:rPr lang="fr-FR"/>
              <a:t> </a:t>
            </a:r>
            <a:r>
              <a:rPr lang="fr-FR" err="1"/>
              <a:t>delendit</a:t>
            </a:r>
            <a:r>
              <a:rPr lang="fr-FR"/>
              <a:t> </a:t>
            </a:r>
            <a:r>
              <a:rPr lang="fr-FR" err="1"/>
              <a:t>labores</a:t>
            </a:r>
            <a:r>
              <a:rPr lang="fr-FR"/>
              <a:t> in rem re </a:t>
            </a:r>
            <a:r>
              <a:rPr lang="fr-FR" err="1"/>
              <a:t>core</a:t>
            </a:r>
            <a:r>
              <a:rPr lang="fr-FR"/>
              <a:t> </a:t>
            </a:r>
            <a:r>
              <a:rPr lang="fr-FR" err="1"/>
              <a:t>alit</a:t>
            </a:r>
            <a:r>
              <a:rPr lang="fr-FR"/>
              <a:t>, </a:t>
            </a:r>
            <a:r>
              <a:rPr lang="fr-FR" err="1"/>
              <a:t>sit</a:t>
            </a:r>
            <a:r>
              <a:rPr lang="fr-FR"/>
              <a:t>, </a:t>
            </a:r>
            <a:r>
              <a:rPr lang="fr-FR" err="1"/>
              <a:t>sit</a:t>
            </a:r>
            <a:r>
              <a:rPr lang="fr-FR"/>
              <a:t>, et </a:t>
            </a:r>
            <a:r>
              <a:rPr lang="fr-FR" err="1"/>
              <a:t>fuga</a:t>
            </a:r>
            <a:r>
              <a:rPr lang="fr-FR"/>
              <a:t>. Pis </a:t>
            </a:r>
            <a:r>
              <a:rPr lang="fr-FR" err="1"/>
              <a:t>dollum</a:t>
            </a:r>
            <a:r>
              <a:rPr lang="fr-FR"/>
              <a:t> qui </a:t>
            </a:r>
            <a:r>
              <a:rPr lang="fr-FR" err="1"/>
              <a:t>num</a:t>
            </a:r>
            <a:r>
              <a:rPr lang="fr-FR"/>
              <a:t> re </a:t>
            </a:r>
            <a:r>
              <a:rPr lang="fr-FR" err="1"/>
              <a:t>nullupt</a:t>
            </a:r>
            <a:r>
              <a:rPr lang="fr-FR"/>
              <a:t> </a:t>
            </a:r>
            <a:r>
              <a:rPr lang="fr-FR" err="1"/>
              <a:t>atemquibus</a:t>
            </a:r>
            <a:r>
              <a:rPr lang="fr-FR"/>
              <a:t>.</a:t>
            </a:r>
          </a:p>
        </p:txBody>
      </p:sp>
      <p:pic>
        <p:nvPicPr>
          <p:cNvPr id="6" name="Espace réservé pour une image  5" descr="Une image contenant bâtiment, ciel, plein air, fenêtre&#10;&#10;Description générée automatiquement">
            <a:extLst>
              <a:ext uri="{FF2B5EF4-FFF2-40B4-BE49-F238E27FC236}">
                <a16:creationId xmlns:a16="http://schemas.microsoft.com/office/drawing/2014/main" id="{B1CFC801-B41D-D353-841F-27CED89D9F75}"/>
              </a:ext>
            </a:extLst>
          </p:cNvPr>
          <p:cNvPicPr>
            <a:picLocks noGrp="1" noChangeAspect="1"/>
          </p:cNvPicPr>
          <p:nvPr>
            <p:ph type="pic" sz="quarter" idx="13"/>
          </p:nvPr>
        </p:nvPicPr>
        <p:blipFill>
          <a:blip r:embed="rId2"/>
          <a:srcRect l="21624" r="21624"/>
          <a:stretch>
            <a:fillRect/>
          </a:stretch>
        </p:blipFill>
        <p:spPr/>
      </p:pic>
    </p:spTree>
    <p:extLst>
      <p:ext uri="{BB962C8B-B14F-4D97-AF65-F5344CB8AC3E}">
        <p14:creationId xmlns:p14="http://schemas.microsoft.com/office/powerpoint/2010/main" val="3305815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0892D6C5-D57F-A0D4-66D6-59865D080D74}"/>
              </a:ext>
            </a:extLst>
          </p:cNvPr>
          <p:cNvPicPr>
            <a:picLocks noGrp="1" noChangeAspect="1"/>
          </p:cNvPicPr>
          <p:nvPr>
            <p:ph type="pic" sz="quarter" idx="13"/>
          </p:nvPr>
        </p:nvPicPr>
        <p:blipFill>
          <a:blip r:embed="rId2"/>
          <a:srcRect t="12467" b="12467"/>
          <a:stretch/>
        </p:blipFill>
        <p:spPr/>
      </p:pic>
      <p:pic>
        <p:nvPicPr>
          <p:cNvPr id="7" name="Espace réservé pour une image  6">
            <a:extLst>
              <a:ext uri="{FF2B5EF4-FFF2-40B4-BE49-F238E27FC236}">
                <a16:creationId xmlns:a16="http://schemas.microsoft.com/office/drawing/2014/main" id="{EB6B6F1D-F692-98B6-8A45-31C476D9816C}"/>
              </a:ext>
            </a:extLst>
          </p:cNvPr>
          <p:cNvPicPr>
            <a:picLocks noGrp="1" noChangeAspect="1"/>
          </p:cNvPicPr>
          <p:nvPr>
            <p:ph type="pic" sz="quarter" idx="14"/>
          </p:nvPr>
        </p:nvPicPr>
        <p:blipFill>
          <a:blip r:embed="rId3"/>
          <a:srcRect t="28864" b="28864"/>
          <a:stretch/>
        </p:blipFill>
        <p:spPr/>
      </p:pic>
      <p:pic>
        <p:nvPicPr>
          <p:cNvPr id="8" name="Image 12">
            <a:extLst>
              <a:ext uri="{FF2B5EF4-FFF2-40B4-BE49-F238E27FC236}">
                <a16:creationId xmlns:a16="http://schemas.microsoft.com/office/drawing/2014/main" id="{09EC2E4D-F0CF-F576-3CF3-2C2B38DDAAC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07016" y="1144588"/>
            <a:ext cx="4570412" cy="4570412"/>
          </a:xfrm>
          <a:prstGeom prst="rect">
            <a:avLst/>
          </a:prstGeom>
        </p:spPr>
      </p:pic>
      <p:grpSp>
        <p:nvGrpSpPr>
          <p:cNvPr id="9" name="Groupe 8">
            <a:extLst>
              <a:ext uri="{FF2B5EF4-FFF2-40B4-BE49-F238E27FC236}">
                <a16:creationId xmlns:a16="http://schemas.microsoft.com/office/drawing/2014/main" id="{3863436E-C2DD-E314-43C5-83D9098562F9}"/>
              </a:ext>
            </a:extLst>
          </p:cNvPr>
          <p:cNvGrpSpPr/>
          <p:nvPr/>
        </p:nvGrpSpPr>
        <p:grpSpPr>
          <a:xfrm>
            <a:off x="9283148" y="5529365"/>
            <a:ext cx="2908852" cy="1325563"/>
            <a:chOff x="9283148" y="5529365"/>
            <a:chExt cx="2908852" cy="1325563"/>
          </a:xfrm>
        </p:grpSpPr>
        <p:sp>
          <p:nvSpPr>
            <p:cNvPr id="10" name="Rectangle 9">
              <a:extLst>
                <a:ext uri="{FF2B5EF4-FFF2-40B4-BE49-F238E27FC236}">
                  <a16:creationId xmlns:a16="http://schemas.microsoft.com/office/drawing/2014/main" id="{6CBD87DF-471D-3E53-3C32-28E29E0A9C28}"/>
                </a:ext>
              </a:extLst>
            </p:cNvPr>
            <p:cNvSpPr/>
            <p:nvPr userDrawn="1"/>
          </p:nvSpPr>
          <p:spPr>
            <a:xfrm>
              <a:off x="9283148" y="5529365"/>
              <a:ext cx="2908852"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v</a:t>
              </a:r>
            </a:p>
          </p:txBody>
        </p:sp>
        <p:pic>
          <p:nvPicPr>
            <p:cNvPr id="11" name="Image 10">
              <a:extLst>
                <a:ext uri="{FF2B5EF4-FFF2-40B4-BE49-F238E27FC236}">
                  <a16:creationId xmlns:a16="http://schemas.microsoft.com/office/drawing/2014/main" id="{6A7A08D1-3F42-D900-C390-ED25D01ADB08}"/>
                </a:ext>
              </a:extLst>
            </p:cNvPr>
            <p:cNvPicPr>
              <a:picLocks noChangeAspect="1"/>
            </p:cNvPicPr>
            <p:nvPr userDrawn="1"/>
          </p:nvPicPr>
          <p:blipFill>
            <a:blip r:embed="rId6"/>
            <a:stretch>
              <a:fillRect/>
            </a:stretch>
          </p:blipFill>
          <p:spPr>
            <a:xfrm>
              <a:off x="9722865" y="5789197"/>
              <a:ext cx="2029418" cy="805898"/>
            </a:xfrm>
            <a:prstGeom prst="rect">
              <a:avLst/>
            </a:prstGeom>
          </p:spPr>
        </p:pic>
      </p:grpSp>
    </p:spTree>
    <p:extLst>
      <p:ext uri="{BB962C8B-B14F-4D97-AF65-F5344CB8AC3E}">
        <p14:creationId xmlns:p14="http://schemas.microsoft.com/office/powerpoint/2010/main" val="348420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eau, ciel, arbre&#10;&#10;Description générée automatiquement">
            <a:extLst>
              <a:ext uri="{FF2B5EF4-FFF2-40B4-BE49-F238E27FC236}">
                <a16:creationId xmlns:a16="http://schemas.microsoft.com/office/drawing/2014/main" id="{553276F7-66F6-54A5-9EB9-D37C5E2D3D39}"/>
              </a:ext>
            </a:extLst>
          </p:cNvPr>
          <p:cNvPicPr>
            <a:picLocks noGrp="1" noChangeAspect="1"/>
          </p:cNvPicPr>
          <p:nvPr>
            <p:ph type="pic" sz="quarter" idx="14"/>
          </p:nvPr>
        </p:nvPicPr>
        <p:blipFill>
          <a:blip r:embed="rId2"/>
          <a:srcRect t="2210" b="2210"/>
          <a:stretch>
            <a:fillRect/>
          </a:stretch>
        </p:blipFill>
        <p:spPr/>
      </p:pic>
      <p:sp>
        <p:nvSpPr>
          <p:cNvPr id="3" name="Titre 2">
            <a:extLst>
              <a:ext uri="{FF2B5EF4-FFF2-40B4-BE49-F238E27FC236}">
                <a16:creationId xmlns:a16="http://schemas.microsoft.com/office/drawing/2014/main" id="{E63203C7-65C5-4475-EA5A-F24FEDA74F8E}"/>
              </a:ext>
            </a:extLst>
          </p:cNvPr>
          <p:cNvSpPr>
            <a:spLocks noGrp="1"/>
          </p:cNvSpPr>
          <p:nvPr>
            <p:ph type="title"/>
          </p:nvPr>
        </p:nvSpPr>
        <p:spPr/>
        <p:txBody>
          <a:bodyPr/>
          <a:lstStyle/>
          <a:p>
            <a:r>
              <a:rPr lang="fr-FR" sz="2800" dirty="0"/>
              <a:t>Identification des initiatives visant à lutter contre les effets de la détérioration de la situation sécuritaire au Mali</a:t>
            </a:r>
            <a:endParaRPr lang="fr-FR" dirty="0"/>
          </a:p>
        </p:txBody>
      </p:sp>
      <p:pic>
        <p:nvPicPr>
          <p:cNvPr id="4" name="Graphique 3">
            <a:extLst>
              <a:ext uri="{FF2B5EF4-FFF2-40B4-BE49-F238E27FC236}">
                <a16:creationId xmlns:a16="http://schemas.microsoft.com/office/drawing/2014/main" id="{5FC7C6D6-C90D-B494-5D60-3221FC4FE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 y="4600575"/>
            <a:ext cx="1575354" cy="1575354"/>
          </a:xfrm>
          <a:prstGeom prst="rect">
            <a:avLst/>
          </a:prstGeom>
        </p:spPr>
      </p:pic>
      <p:sp>
        <p:nvSpPr>
          <p:cNvPr id="8" name="ZoneTexte 7">
            <a:extLst>
              <a:ext uri="{FF2B5EF4-FFF2-40B4-BE49-F238E27FC236}">
                <a16:creationId xmlns:a16="http://schemas.microsoft.com/office/drawing/2014/main" id="{4590445F-DBFA-CA32-B0A7-E0C02F12CA8A}"/>
              </a:ext>
            </a:extLst>
          </p:cNvPr>
          <p:cNvSpPr txBox="1"/>
          <p:nvPr/>
        </p:nvSpPr>
        <p:spPr>
          <a:xfrm>
            <a:off x="3354542" y="620196"/>
            <a:ext cx="8837458" cy="6032421"/>
          </a:xfrm>
          <a:prstGeom prst="rect">
            <a:avLst/>
          </a:prstGeom>
          <a:solidFill>
            <a:srgbClr val="FFC000"/>
          </a:solidFill>
        </p:spPr>
        <p:txBody>
          <a:bodyPr wrap="square" lIns="0" tIns="0" rIns="0" bIns="0" rtlCol="0">
            <a:spAutoFit/>
          </a:bodyPr>
          <a:lstStyle/>
          <a:p>
            <a:pPr algn="ctr"/>
            <a:r>
              <a:rPr lang="fr-FR" sz="3000" b="1" dirty="0">
                <a:solidFill>
                  <a:srgbClr val="FF0000"/>
                </a:solidFill>
              </a:rPr>
              <a:t>PLAN DE PRESENTATION</a:t>
            </a:r>
          </a:p>
          <a:p>
            <a:pPr algn="just"/>
            <a:endParaRPr lang="fr-FR" sz="1400" b="1" dirty="0"/>
          </a:p>
          <a:p>
            <a:pPr marL="457200" lvl="0" indent="-457200" algn="just">
              <a:buAutoNum type="arabicPeriod"/>
            </a:pPr>
            <a:r>
              <a:rPr lang="fr-FR" sz="2400" b="1" dirty="0"/>
              <a:t>Zoom général Mali - enjeux état des lieux des</a:t>
            </a:r>
          </a:p>
          <a:p>
            <a:pPr lvl="0" algn="just"/>
            <a:r>
              <a:rPr lang="fr-FR" sz="2400" b="1" dirty="0"/>
              <a:t>   CL du Mali sur ses enjeux </a:t>
            </a:r>
          </a:p>
          <a:p>
            <a:pPr lvl="0" algn="just"/>
            <a:endParaRPr lang="fr-FR" sz="2400" b="1" dirty="0"/>
          </a:p>
          <a:p>
            <a:pPr lvl="0" algn="just"/>
            <a:r>
              <a:rPr lang="fr-FR" sz="2400" b="1" dirty="0"/>
              <a:t>2. Présentation de la démarche </a:t>
            </a:r>
          </a:p>
          <a:p>
            <a:pPr lvl="0" algn="just"/>
            <a:endParaRPr lang="fr-FR" sz="2400" b="1" dirty="0"/>
          </a:p>
          <a:p>
            <a:pPr lvl="0" algn="just"/>
            <a:r>
              <a:rPr lang="fr-FR" sz="2400" b="1" dirty="0"/>
              <a:t>3. Présentation de la cartographie </a:t>
            </a:r>
          </a:p>
          <a:p>
            <a:pPr lvl="0" algn="just"/>
            <a:endParaRPr lang="fr-FR" sz="2400" b="1" dirty="0"/>
          </a:p>
          <a:p>
            <a:pPr lvl="0" algn="just"/>
            <a:r>
              <a:rPr lang="fr-FR" sz="2400" b="1" dirty="0"/>
              <a:t>4. Présentation des principaux partenaires</a:t>
            </a:r>
          </a:p>
          <a:p>
            <a:pPr lvl="0" algn="just"/>
            <a:r>
              <a:rPr lang="fr-FR" sz="2400" b="1" dirty="0"/>
              <a:t>   techniques et financier </a:t>
            </a:r>
          </a:p>
          <a:p>
            <a:pPr lvl="0" algn="just"/>
            <a:endParaRPr lang="fr-FR" sz="2400" b="1" dirty="0"/>
          </a:p>
          <a:p>
            <a:pPr algn="just"/>
            <a:r>
              <a:rPr lang="fr-FR" sz="2400" b="1" dirty="0"/>
              <a:t>5. Leçons apprises et besoins identifiés </a:t>
            </a:r>
          </a:p>
          <a:p>
            <a:endParaRPr lang="fr-FR" sz="1400" b="1" dirty="0"/>
          </a:p>
          <a:p>
            <a:endParaRPr lang="fr-FR" sz="1400" b="1" dirty="0"/>
          </a:p>
          <a:p>
            <a:endParaRPr lang="fr-FR" sz="1400" b="1" dirty="0"/>
          </a:p>
          <a:p>
            <a:endParaRPr lang="fr-FR" sz="1400" b="1" dirty="0"/>
          </a:p>
          <a:p>
            <a:endParaRPr lang="fr-FR" sz="1400" b="1" dirty="0"/>
          </a:p>
          <a:p>
            <a:endParaRPr lang="fr-FR" sz="1400" b="1" dirty="0"/>
          </a:p>
        </p:txBody>
      </p:sp>
    </p:spTree>
    <p:extLst>
      <p:ext uri="{BB962C8B-B14F-4D97-AF65-F5344CB8AC3E}">
        <p14:creationId xmlns:p14="http://schemas.microsoft.com/office/powerpoint/2010/main" val="314983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lvl="0">
              <a:lnSpc>
                <a:spcPct val="100000"/>
              </a:lnSpc>
            </a:pPr>
            <a:br>
              <a:rPr lang="fr-FR" sz="2400" dirty="0"/>
            </a:br>
            <a:r>
              <a:rPr lang="fr-FR" sz="2400" dirty="0">
                <a:solidFill>
                  <a:srgbClr val="C00000"/>
                </a:solidFill>
              </a:rPr>
              <a:t>1. Zoom général Mali - enjeux et état des lieux des  CL</a:t>
            </a:r>
            <a:br>
              <a:rPr lang="fr-FR" sz="2400" dirty="0"/>
            </a:br>
            <a:br>
              <a:rPr lang="fr-FR" sz="2400" dirty="0"/>
            </a:br>
            <a:r>
              <a:rPr lang="fr-FR" sz="2400" dirty="0"/>
              <a:t>   - </a:t>
            </a:r>
            <a:r>
              <a:rPr lang="fr-FR" sz="2000" dirty="0"/>
              <a:t>Fragilité sécuritaire, politique et institutionnelle depuis plus d’une décennie;</a:t>
            </a:r>
            <a:br>
              <a:rPr lang="fr-FR" sz="2000" dirty="0"/>
            </a:br>
            <a:r>
              <a:rPr lang="fr-FR" sz="2400" dirty="0"/>
              <a:t>   - </a:t>
            </a:r>
            <a:r>
              <a:rPr lang="fr-FR" sz="2000" dirty="0"/>
              <a:t>816 communes; 19 régions et le District de Bamako;</a:t>
            </a:r>
            <a:br>
              <a:rPr lang="fr-FR" sz="2000" dirty="0"/>
            </a:br>
            <a:r>
              <a:rPr lang="fr-FR" sz="2000" dirty="0"/>
              <a:t>    - baisse des ressources financières propres des CT et les transferts de l’Etat (très peu </a:t>
            </a:r>
            <a:br>
              <a:rPr lang="fr-FR" sz="2000" dirty="0"/>
            </a:br>
            <a:r>
              <a:rPr lang="fr-FR" sz="2000" dirty="0"/>
              <a:t>      d’investissement</a:t>
            </a:r>
            <a:br>
              <a:rPr lang="fr-FR" sz="2000" dirty="0"/>
            </a:br>
            <a:r>
              <a:rPr lang="fr-FR" sz="2000" dirty="0"/>
              <a:t>    - 2/3 des communes impactées par la crise sécuritaire ou par ses effets </a:t>
            </a:r>
            <a:br>
              <a:rPr lang="fr-FR" sz="2000" dirty="0"/>
            </a:br>
            <a:r>
              <a:rPr lang="fr-FR" sz="2000" dirty="0"/>
              <a:t>       collatéraux;</a:t>
            </a:r>
            <a:br>
              <a:rPr lang="fr-FR" sz="2000" dirty="0"/>
            </a:br>
            <a:r>
              <a:rPr lang="fr-FR" sz="2000" dirty="0"/>
              <a:t>    - détérioration de l’accès quantitatif et qualitatif des populations  aux services de base qui </a:t>
            </a:r>
            <a:br>
              <a:rPr lang="fr-FR" sz="2000" dirty="0"/>
            </a:br>
            <a:r>
              <a:rPr lang="fr-FR" sz="2000" dirty="0"/>
              <a:t>      sont de la compétence des CT;</a:t>
            </a:r>
            <a:br>
              <a:rPr lang="fr-FR" sz="2000" dirty="0"/>
            </a:br>
            <a:r>
              <a:rPr lang="fr-FR" sz="2000" dirty="0"/>
              <a:t>    - suspension, arrêt, ralentissement des actions de coopération décentralisée;</a:t>
            </a:r>
            <a:br>
              <a:rPr lang="fr-FR" sz="2000" dirty="0"/>
            </a:br>
            <a:r>
              <a:rPr lang="fr-FR" sz="2000" dirty="0"/>
              <a:t>    - suspension de l’aide publique au développement</a:t>
            </a:r>
            <a:br>
              <a:rPr lang="fr-FR" sz="2000" dirty="0"/>
            </a:br>
            <a:r>
              <a:rPr lang="fr-FR" sz="2000" dirty="0"/>
              <a:t>    - fluctuation du nombre de populations déplacées en fonction des régions 354 739 décembre</a:t>
            </a:r>
            <a:br>
              <a:rPr lang="fr-FR" sz="2000" dirty="0"/>
            </a:br>
            <a:r>
              <a:rPr lang="fr-FR" sz="2000" dirty="0"/>
              <a:t>      2023</a:t>
            </a:r>
            <a:br>
              <a:rPr lang="fr-FR" sz="2000" dirty="0"/>
            </a:br>
            <a:r>
              <a:rPr lang="fr-FR" sz="2400" dirty="0"/>
              <a:t>    </a:t>
            </a:r>
            <a:br>
              <a:rPr lang="fr-FR" sz="2400" dirty="0"/>
            </a:br>
            <a:r>
              <a:rPr lang="fr-FR" sz="2400" dirty="0"/>
              <a:t> </a:t>
            </a:r>
          </a:p>
        </p:txBody>
      </p:sp>
    </p:spTree>
    <p:extLst>
      <p:ext uri="{BB962C8B-B14F-4D97-AF65-F5344CB8AC3E}">
        <p14:creationId xmlns:p14="http://schemas.microsoft.com/office/powerpoint/2010/main" val="353628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a:lnSpc>
                <a:spcPct val="100000"/>
              </a:lnSpc>
            </a:pPr>
            <a:br>
              <a:rPr lang="fr-FR" sz="2400" dirty="0"/>
            </a:br>
            <a:r>
              <a:rPr lang="fr-FR" sz="2400" dirty="0">
                <a:solidFill>
                  <a:srgbClr val="C00000"/>
                </a:solidFill>
              </a:rPr>
              <a:t> suite Zoom général Mali - enjeux et état des lieux des  CL</a:t>
            </a:r>
            <a:br>
              <a:rPr lang="fr-FR" sz="2400" dirty="0"/>
            </a:br>
            <a:br>
              <a:rPr lang="fr-FR" sz="2400" dirty="0"/>
            </a:br>
            <a:r>
              <a:rPr lang="fr-FR" sz="2400" dirty="0"/>
              <a:t>  - </a:t>
            </a:r>
            <a:r>
              <a:rPr lang="fr-FR" sz="2000" dirty="0"/>
              <a:t>fonctionnalité réduite des collectivités territoriales;</a:t>
            </a:r>
            <a:br>
              <a:rPr lang="fr-FR" sz="2000" dirty="0"/>
            </a:br>
            <a:br>
              <a:rPr lang="fr-FR" sz="2000" dirty="0"/>
            </a:br>
            <a:r>
              <a:rPr lang="fr-FR" sz="2000" dirty="0"/>
              <a:t>  - en 2024, 7,1 millions de personnes ont besoin d'assistance humanitaire, dont  54% sont des</a:t>
            </a:r>
            <a:br>
              <a:rPr lang="fr-FR" sz="2000" dirty="0"/>
            </a:br>
            <a:r>
              <a:rPr lang="fr-FR" sz="2000" dirty="0"/>
              <a:t>    enfants, qui risquent d'être privés de services essentiels notamment les soins de santé, </a:t>
            </a:r>
            <a:br>
              <a:rPr lang="fr-FR" sz="2000" dirty="0"/>
            </a:br>
            <a:r>
              <a:rPr lang="fr-FR" sz="2000" dirty="0"/>
              <a:t>    l’éducation, l’eau potable et les services de protection appropriés (UNICEF);</a:t>
            </a:r>
            <a:br>
              <a:rPr lang="fr-FR" sz="2000" dirty="0"/>
            </a:br>
            <a:br>
              <a:rPr lang="fr-FR" sz="2000" dirty="0"/>
            </a:br>
            <a:r>
              <a:rPr lang="fr-FR" sz="2000" dirty="0"/>
              <a:t>  - moins d’une personne sur deux a accès à l’eau potable dans les zones fragiles;</a:t>
            </a:r>
            <a:br>
              <a:rPr lang="fr-FR" sz="2000" dirty="0"/>
            </a:br>
            <a:br>
              <a:rPr lang="fr-FR" sz="2000" dirty="0"/>
            </a:br>
            <a:r>
              <a:rPr lang="fr-FR" sz="2000" dirty="0"/>
              <a:t>  - février 2024, (522 000) enfants en âge scolaire n'ont pas accès à l'éducation, 10 400 </a:t>
            </a:r>
            <a:br>
              <a:rPr lang="fr-FR" sz="2000" dirty="0"/>
            </a:br>
            <a:r>
              <a:rPr lang="fr-FR" sz="2000" dirty="0"/>
              <a:t>    enseignants ont été </a:t>
            </a:r>
            <a:r>
              <a:rPr lang="fr-FR" sz="2000" dirty="0" err="1"/>
              <a:t>reaffectés</a:t>
            </a:r>
            <a:r>
              <a:rPr lang="fr-FR" sz="2000" dirty="0"/>
              <a:t> avec plus de 1 700 écoles fermées.</a:t>
            </a:r>
            <a:br>
              <a:rPr lang="fr-FR" sz="2000" dirty="0"/>
            </a:br>
            <a:r>
              <a:rPr lang="fr-FR" sz="2400" dirty="0"/>
              <a:t> </a:t>
            </a:r>
            <a:br>
              <a:rPr lang="fr-FR" sz="2400" dirty="0"/>
            </a:br>
            <a:br>
              <a:rPr lang="fr-FR" sz="2400" dirty="0"/>
            </a:br>
            <a:r>
              <a:rPr lang="fr-FR" sz="2400" dirty="0"/>
              <a:t>    </a:t>
            </a:r>
            <a:br>
              <a:rPr lang="fr-FR" sz="2400" dirty="0"/>
            </a:br>
            <a:r>
              <a:rPr lang="fr-FR" sz="2400" dirty="0"/>
              <a:t> </a:t>
            </a:r>
          </a:p>
        </p:txBody>
      </p:sp>
    </p:spTree>
    <p:extLst>
      <p:ext uri="{BB962C8B-B14F-4D97-AF65-F5344CB8AC3E}">
        <p14:creationId xmlns:p14="http://schemas.microsoft.com/office/powerpoint/2010/main" val="3219594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a:lnSpc>
                <a:spcPct val="100000"/>
              </a:lnSpc>
            </a:pPr>
            <a:br>
              <a:rPr lang="fr-FR" sz="2400" dirty="0"/>
            </a:br>
            <a:r>
              <a:rPr lang="fr-FR" sz="2400" dirty="0">
                <a:solidFill>
                  <a:srgbClr val="C00000"/>
                </a:solidFill>
              </a:rPr>
              <a:t>       2. Présentation de la démarche</a:t>
            </a:r>
            <a:br>
              <a:rPr lang="fr-FR" sz="2400" dirty="0">
                <a:solidFill>
                  <a:srgbClr val="C00000"/>
                </a:solidFill>
              </a:rPr>
            </a:br>
            <a:br>
              <a:rPr lang="fr-FR" sz="2400" dirty="0"/>
            </a:br>
            <a:r>
              <a:rPr lang="fr-FR" sz="2400" dirty="0"/>
              <a:t>  - </a:t>
            </a:r>
            <a:r>
              <a:rPr lang="fr-FR" sz="2000" dirty="0"/>
              <a:t>Echantillonnage en fonction des zones géographiques;</a:t>
            </a:r>
            <a:br>
              <a:rPr lang="fr-FR" sz="2000" dirty="0"/>
            </a:br>
            <a:br>
              <a:rPr lang="fr-FR" sz="2000" dirty="0"/>
            </a:br>
            <a:r>
              <a:rPr lang="fr-FR" sz="2000" dirty="0"/>
              <a:t>   - Echanges directs avec les collectivités;</a:t>
            </a:r>
            <a:br>
              <a:rPr lang="fr-FR" sz="2000" dirty="0"/>
            </a:br>
            <a:br>
              <a:rPr lang="fr-FR" sz="2000" dirty="0"/>
            </a:br>
            <a:r>
              <a:rPr lang="fr-FR" sz="2000" dirty="0"/>
              <a:t>  - Echanges avec certains partenaires techniques et financiers;</a:t>
            </a:r>
            <a:br>
              <a:rPr lang="fr-FR" sz="2000" dirty="0"/>
            </a:br>
            <a:br>
              <a:rPr lang="fr-FR" sz="2000" dirty="0"/>
            </a:br>
            <a:r>
              <a:rPr lang="fr-FR" sz="2000" dirty="0"/>
              <a:t>  - Recherches et revues documentaires</a:t>
            </a:r>
            <a:br>
              <a:rPr lang="fr-FR" sz="2000" dirty="0"/>
            </a:br>
            <a:r>
              <a:rPr lang="fr-FR" sz="2000" dirty="0"/>
              <a:t>  </a:t>
            </a:r>
            <a:br>
              <a:rPr lang="fr-FR" sz="2400" dirty="0"/>
            </a:br>
            <a:r>
              <a:rPr lang="fr-FR" sz="2400" dirty="0"/>
              <a:t>    </a:t>
            </a:r>
            <a:br>
              <a:rPr lang="fr-FR" sz="2400" dirty="0"/>
            </a:br>
            <a:r>
              <a:rPr lang="fr-FR" sz="2400" dirty="0"/>
              <a:t> </a:t>
            </a:r>
          </a:p>
        </p:txBody>
      </p:sp>
    </p:spTree>
    <p:extLst>
      <p:ext uri="{BB962C8B-B14F-4D97-AF65-F5344CB8AC3E}">
        <p14:creationId xmlns:p14="http://schemas.microsoft.com/office/powerpoint/2010/main" val="2767876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a:lnSpc>
                <a:spcPct val="100000"/>
              </a:lnSpc>
            </a:pPr>
            <a:r>
              <a:rPr lang="fr-FR" sz="2400" dirty="0">
                <a:solidFill>
                  <a:srgbClr val="C00000"/>
                </a:solidFill>
              </a:rPr>
              <a:t>       3. Présentation de la cartographie  des interventions</a:t>
            </a:r>
            <a:br>
              <a:rPr lang="fr-FR" sz="2400" dirty="0">
                <a:solidFill>
                  <a:srgbClr val="C00000"/>
                </a:solidFill>
              </a:rPr>
            </a:br>
            <a:br>
              <a:rPr lang="fr-FR" sz="2400" dirty="0">
                <a:solidFill>
                  <a:srgbClr val="C00000"/>
                </a:solidFill>
              </a:rPr>
            </a:br>
            <a:br>
              <a:rPr lang="fr-FR" sz="2400" dirty="0">
                <a:solidFill>
                  <a:srgbClr val="C00000"/>
                </a:solidFill>
              </a:rPr>
            </a:br>
            <a:r>
              <a:rPr lang="fr-FR" sz="2400" dirty="0"/>
              <a:t>  </a:t>
            </a:r>
            <a:br>
              <a:rPr lang="fr-FR" sz="2000" dirty="0"/>
            </a:br>
            <a:r>
              <a:rPr lang="fr-FR" sz="2000" dirty="0"/>
              <a:t>  </a:t>
            </a:r>
            <a:br>
              <a:rPr lang="fr-FR" sz="2400" dirty="0"/>
            </a:br>
            <a:r>
              <a:rPr lang="fr-FR" sz="2400" dirty="0"/>
              <a:t>    </a:t>
            </a:r>
            <a:br>
              <a:rPr lang="fr-FR" sz="2400" dirty="0"/>
            </a:br>
            <a:r>
              <a:rPr lang="fr-FR" sz="2400" dirty="0"/>
              <a:t> </a:t>
            </a:r>
          </a:p>
        </p:txBody>
      </p:sp>
      <p:graphicFrame>
        <p:nvGraphicFramePr>
          <p:cNvPr id="2" name="Tableau 1"/>
          <p:cNvGraphicFramePr>
            <a:graphicFrameLocks noGrp="1"/>
          </p:cNvGraphicFramePr>
          <p:nvPr>
            <p:extLst>
              <p:ext uri="{D42A27DB-BD31-4B8C-83A1-F6EECF244321}">
                <p14:modId xmlns:p14="http://schemas.microsoft.com/office/powerpoint/2010/main" val="3085629274"/>
              </p:ext>
            </p:extLst>
          </p:nvPr>
        </p:nvGraphicFramePr>
        <p:xfrm>
          <a:off x="276817" y="1639675"/>
          <a:ext cx="11337428" cy="5143132"/>
        </p:xfrm>
        <a:graphic>
          <a:graphicData uri="http://schemas.openxmlformats.org/drawingml/2006/table">
            <a:tbl>
              <a:tblPr firstRow="1" bandRow="1">
                <a:tableStyleId>{5C22544A-7EE6-4342-B048-85BDC9FD1C3A}</a:tableStyleId>
              </a:tblPr>
              <a:tblGrid>
                <a:gridCol w="3933062">
                  <a:extLst>
                    <a:ext uri="{9D8B030D-6E8A-4147-A177-3AD203B41FA5}">
                      <a16:colId xmlns:a16="http://schemas.microsoft.com/office/drawing/2014/main" val="20000"/>
                    </a:ext>
                  </a:extLst>
                </a:gridCol>
                <a:gridCol w="4606575">
                  <a:extLst>
                    <a:ext uri="{9D8B030D-6E8A-4147-A177-3AD203B41FA5}">
                      <a16:colId xmlns:a16="http://schemas.microsoft.com/office/drawing/2014/main" val="20001"/>
                    </a:ext>
                  </a:extLst>
                </a:gridCol>
                <a:gridCol w="959891">
                  <a:extLst>
                    <a:ext uri="{9D8B030D-6E8A-4147-A177-3AD203B41FA5}">
                      <a16:colId xmlns:a16="http://schemas.microsoft.com/office/drawing/2014/main" val="20002"/>
                    </a:ext>
                  </a:extLst>
                </a:gridCol>
                <a:gridCol w="1837900">
                  <a:extLst>
                    <a:ext uri="{9D8B030D-6E8A-4147-A177-3AD203B41FA5}">
                      <a16:colId xmlns:a16="http://schemas.microsoft.com/office/drawing/2014/main" val="20003"/>
                    </a:ext>
                  </a:extLst>
                </a:gridCol>
              </a:tblGrid>
              <a:tr h="733923">
                <a:tc>
                  <a:txBody>
                    <a:bodyPr/>
                    <a:lstStyle/>
                    <a:p>
                      <a:r>
                        <a:rPr lang="fr-FR" dirty="0"/>
                        <a:t>Collectivités bénéficiaires et partenaires</a:t>
                      </a:r>
                      <a:r>
                        <a:rPr lang="fr-FR" baseline="0" dirty="0"/>
                        <a:t> financiers</a:t>
                      </a:r>
                      <a:endParaRPr lang="fr-FR" dirty="0"/>
                    </a:p>
                  </a:txBody>
                  <a:tcPr/>
                </a:tc>
                <a:tc>
                  <a:txBody>
                    <a:bodyPr/>
                    <a:lstStyle/>
                    <a:p>
                      <a:r>
                        <a:rPr lang="fr-FR" dirty="0"/>
                        <a:t>Intitulé et objectifs du projet</a:t>
                      </a:r>
                    </a:p>
                  </a:txBody>
                  <a:tcPr/>
                </a:tc>
                <a:tc>
                  <a:txBody>
                    <a:bodyPr/>
                    <a:lstStyle/>
                    <a:p>
                      <a:r>
                        <a:rPr lang="fr-FR" sz="1600" dirty="0"/>
                        <a:t>Budget </a:t>
                      </a:r>
                      <a:r>
                        <a:rPr lang="fr-FR" sz="1200" dirty="0"/>
                        <a:t>(euros)</a:t>
                      </a:r>
                    </a:p>
                  </a:txBody>
                  <a:tcPr/>
                </a:tc>
                <a:tc>
                  <a:txBody>
                    <a:bodyPr/>
                    <a:lstStyle/>
                    <a:p>
                      <a:r>
                        <a:rPr lang="fr-FR" sz="1600" dirty="0"/>
                        <a:t>Niveau d’implication de la</a:t>
                      </a:r>
                      <a:r>
                        <a:rPr lang="fr-FR" sz="1600" baseline="0" dirty="0"/>
                        <a:t> CT</a:t>
                      </a:r>
                      <a:endParaRPr lang="fr-FR" sz="1600" dirty="0"/>
                    </a:p>
                  </a:txBody>
                  <a:tcPr/>
                </a:tc>
                <a:extLst>
                  <a:ext uri="{0D108BD9-81ED-4DB2-BD59-A6C34878D82A}">
                    <a16:rowId xmlns:a16="http://schemas.microsoft.com/office/drawing/2014/main" val="10000"/>
                  </a:ext>
                </a:extLst>
              </a:tr>
              <a:tr h="1059383">
                <a:tc>
                  <a:txBody>
                    <a:bodyPr/>
                    <a:lstStyle/>
                    <a:p>
                      <a:pPr algn="just" fontAlgn="t"/>
                      <a:r>
                        <a:rPr lang="fr-FR" sz="1400" b="0" i="0" u="none" strike="noStrike" dirty="0">
                          <a:solidFill>
                            <a:srgbClr val="1E4E79"/>
                          </a:solidFill>
                          <a:effectLst/>
                          <a:latin typeface="Arial" panose="020B0604020202020204" pitchFamily="34" charset="0"/>
                        </a:rPr>
                        <a:t>Commune Urbaine de Mopti</a:t>
                      </a:r>
                    </a:p>
                    <a:p>
                      <a:pPr marL="0" marR="0" lvl="0" indent="0" algn="just" defTabSz="914400" rtl="0" eaLnBrk="1" fontAlgn="t" latinLnBrk="0" hangingPunct="1">
                        <a:lnSpc>
                          <a:spcPct val="100000"/>
                        </a:lnSpc>
                        <a:spcBef>
                          <a:spcPts val="0"/>
                        </a:spcBef>
                        <a:spcAft>
                          <a:spcPts val="0"/>
                        </a:spcAft>
                        <a:buClrTx/>
                        <a:buSzTx/>
                        <a:buFontTx/>
                        <a:buNone/>
                        <a:tabLst/>
                        <a:defRPr/>
                      </a:pPr>
                      <a:r>
                        <a:rPr lang="fr-FR" sz="1400" b="0" i="0" u="none" strike="noStrike" dirty="0">
                          <a:solidFill>
                            <a:srgbClr val="C00000"/>
                          </a:solidFill>
                          <a:effectLst/>
                          <a:latin typeface="Arial" panose="020B0604020202020204" pitchFamily="34" charset="0"/>
                        </a:rPr>
                        <a:t>période</a:t>
                      </a:r>
                      <a:r>
                        <a:rPr lang="fr-FR" sz="1400" b="0" i="0" u="none" strike="noStrike" baseline="0" dirty="0">
                          <a:solidFill>
                            <a:srgbClr val="C00000"/>
                          </a:solidFill>
                          <a:effectLst/>
                          <a:latin typeface="Arial" panose="020B0604020202020204" pitchFamily="34" charset="0"/>
                        </a:rPr>
                        <a:t> </a:t>
                      </a:r>
                      <a:r>
                        <a:rPr lang="fr-FR" sz="1400" b="0" i="0" u="none" strike="noStrike" dirty="0">
                          <a:solidFill>
                            <a:srgbClr val="C00000"/>
                          </a:solidFill>
                          <a:effectLst/>
                          <a:latin typeface="Arial" panose="020B0604020202020204" pitchFamily="34" charset="0"/>
                        </a:rPr>
                        <a:t>01- 2023 au 12-2024</a:t>
                      </a:r>
                    </a:p>
                    <a:p>
                      <a:pPr marL="0" marR="0" lvl="0" indent="0" algn="just" defTabSz="914400" rtl="0" eaLnBrk="1" fontAlgn="t" latinLnBrk="0" hangingPunct="1">
                        <a:lnSpc>
                          <a:spcPct val="100000"/>
                        </a:lnSpc>
                        <a:spcBef>
                          <a:spcPts val="0"/>
                        </a:spcBef>
                        <a:spcAft>
                          <a:spcPts val="0"/>
                        </a:spcAft>
                        <a:buClrTx/>
                        <a:buSzTx/>
                        <a:buFontTx/>
                        <a:buNone/>
                        <a:tabLst/>
                        <a:defRPr/>
                      </a:pPr>
                      <a:endParaRPr lang="fr-FR" sz="1400" b="0" i="0" u="none" strike="noStrike" dirty="0">
                        <a:solidFill>
                          <a:srgbClr val="C00000"/>
                        </a:solidFill>
                        <a:effectLst/>
                        <a:latin typeface="Arial" panose="020B0604020202020204" pitchFamily="34" charset="0"/>
                      </a:endParaRPr>
                    </a:p>
                    <a:p>
                      <a:pPr algn="just" fontAlgn="t"/>
                      <a:r>
                        <a:rPr lang="fr-FR" sz="1400" b="0" i="0" u="none" strike="noStrike" dirty="0">
                          <a:solidFill>
                            <a:srgbClr val="1E4E79"/>
                          </a:solidFill>
                          <a:effectLst/>
                          <a:latin typeface="Arial" panose="020B0604020202020204" pitchFamily="34" charset="0"/>
                        </a:rPr>
                        <a:t> </a:t>
                      </a:r>
                      <a:r>
                        <a:rPr lang="fr-FR" sz="1400" b="0" i="0" u="none" strike="noStrike" dirty="0">
                          <a:solidFill>
                            <a:srgbClr val="C00000"/>
                          </a:solidFill>
                          <a:effectLst/>
                          <a:latin typeface="Arial" panose="020B0604020202020204" pitchFamily="34" charset="0"/>
                        </a:rPr>
                        <a:t>Coopération Suisse</a:t>
                      </a:r>
                    </a:p>
                  </a:txBody>
                  <a:tcPr marL="9525" marR="9525" marT="9525" marB="0"/>
                </a:tc>
                <a:tc>
                  <a:txBody>
                    <a:bodyPr/>
                    <a:lstStyle/>
                    <a:p>
                      <a:pPr algn="just" fontAlgn="t"/>
                      <a:r>
                        <a:rPr lang="fr-FR" sz="1400" b="0" i="0" u="none" strike="noStrike" dirty="0">
                          <a:solidFill>
                            <a:srgbClr val="1E4E79"/>
                          </a:solidFill>
                          <a:effectLst/>
                          <a:latin typeface="Arial" panose="020B0604020202020204" pitchFamily="34" charset="0"/>
                        </a:rPr>
                        <a:t>stratégie d'urbanisation inclusive et assistance aux personnes déplacées internes dans la commune Urbaine de Mopti</a:t>
                      </a:r>
                    </a:p>
                  </a:txBody>
                  <a:tcPr marL="9525" marR="9525" marT="9525" marB="0"/>
                </a:tc>
                <a:tc>
                  <a:txBody>
                    <a:bodyPr/>
                    <a:lstStyle/>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783 000</a:t>
                      </a:r>
                    </a:p>
                  </a:txBody>
                  <a:tcPr/>
                </a:tc>
                <a:tc>
                  <a:txBody>
                    <a:bodyPr/>
                    <a:lstStyle/>
                    <a:p>
                      <a:pPr algn="l" fontAlgn="t"/>
                      <a:r>
                        <a:rPr lang="fr-FR" sz="1400" b="0" i="0" u="none" strike="noStrike" dirty="0">
                          <a:solidFill>
                            <a:srgbClr val="1E4E79"/>
                          </a:solidFill>
                          <a:effectLst/>
                          <a:latin typeface="Arial" panose="020B0604020202020204" pitchFamily="34" charset="0"/>
                        </a:rPr>
                        <a:t>Fort, avec maitrise d'ouvrage des activités par la</a:t>
                      </a:r>
                      <a:r>
                        <a:rPr lang="fr-FR" sz="1400" b="0" i="0" u="none" strike="noStrike" baseline="0" dirty="0">
                          <a:solidFill>
                            <a:srgbClr val="1E4E79"/>
                          </a:solidFill>
                          <a:effectLst/>
                          <a:latin typeface="Arial" panose="020B0604020202020204" pitchFamily="34" charset="0"/>
                        </a:rPr>
                        <a:t> commune</a:t>
                      </a:r>
                      <a:endParaRPr lang="fr-FR" sz="1400" b="0" i="0" u="none" strike="noStrike" dirty="0">
                        <a:solidFill>
                          <a:srgbClr val="1E4E79"/>
                        </a:solidFill>
                        <a:effectLst/>
                        <a:latin typeface="Arial" panose="020B0604020202020204" pitchFamily="34" charset="0"/>
                      </a:endParaRPr>
                    </a:p>
                  </a:txBody>
                  <a:tcPr marL="9525" marR="9525" marT="9525" marB="0"/>
                </a:tc>
                <a:extLst>
                  <a:ext uri="{0D108BD9-81ED-4DB2-BD59-A6C34878D82A}">
                    <a16:rowId xmlns:a16="http://schemas.microsoft.com/office/drawing/2014/main" val="10001"/>
                  </a:ext>
                </a:extLst>
              </a:tr>
              <a:tr h="797268">
                <a:tc>
                  <a:txBody>
                    <a:bodyPr/>
                    <a:lstStyle/>
                    <a:p>
                      <a:pPr algn="just" fontAlgn="t"/>
                      <a:r>
                        <a:rPr lang="fr-FR" sz="1400" b="0" i="0" u="none" strike="noStrike" dirty="0">
                          <a:solidFill>
                            <a:srgbClr val="1E4E79"/>
                          </a:solidFill>
                          <a:effectLst/>
                          <a:latin typeface="Arial" panose="020B0604020202020204" pitchFamily="34" charset="0"/>
                        </a:rPr>
                        <a:t>Commune Urbaine de Gao et commune de </a:t>
                      </a:r>
                      <a:r>
                        <a:rPr lang="fr-FR" sz="1400" b="0" i="0" u="none" strike="noStrike" dirty="0" err="1">
                          <a:solidFill>
                            <a:srgbClr val="1E4E79"/>
                          </a:solidFill>
                          <a:effectLst/>
                          <a:latin typeface="Arial" panose="020B0604020202020204" pitchFamily="34" charset="0"/>
                        </a:rPr>
                        <a:t>Zougouraye</a:t>
                      </a:r>
                      <a:r>
                        <a:rPr lang="fr-FR" sz="1400" b="0" i="0" u="none" strike="noStrike" dirty="0">
                          <a:solidFill>
                            <a:srgbClr val="1E4E79"/>
                          </a:solidFill>
                          <a:effectLst/>
                          <a:latin typeface="Arial" panose="020B0604020202020204" pitchFamily="34" charset="0"/>
                        </a:rPr>
                        <a:t>, Région et cercle de Gao </a:t>
                      </a:r>
                      <a:r>
                        <a:rPr lang="fr-FR" sz="1400" b="0" i="0" u="none" strike="noStrike" dirty="0">
                          <a:solidFill>
                            <a:srgbClr val="C00000"/>
                          </a:solidFill>
                          <a:effectLst/>
                          <a:latin typeface="Arial" panose="020B0604020202020204" pitchFamily="34" charset="0"/>
                        </a:rPr>
                        <a:t>période</a:t>
                      </a:r>
                      <a:r>
                        <a:rPr lang="fr-FR" sz="1400" b="0" i="0" u="none" strike="noStrike" baseline="0" dirty="0">
                          <a:solidFill>
                            <a:srgbClr val="C00000"/>
                          </a:solidFill>
                          <a:effectLst/>
                          <a:latin typeface="Arial" panose="020B0604020202020204" pitchFamily="34" charset="0"/>
                        </a:rPr>
                        <a:t> </a:t>
                      </a:r>
                      <a:r>
                        <a:rPr lang="fr-FR" sz="1400" b="0" i="0" u="none" strike="noStrike" dirty="0">
                          <a:solidFill>
                            <a:srgbClr val="C00000"/>
                          </a:solidFill>
                          <a:effectLst/>
                          <a:latin typeface="Arial" panose="020B0604020202020204" pitchFamily="34" charset="0"/>
                        </a:rPr>
                        <a:t>01-2022 au 12-2024</a:t>
                      </a:r>
                    </a:p>
                    <a:p>
                      <a:pPr algn="just" fontAlgn="t"/>
                      <a:r>
                        <a:rPr lang="fr-FR" sz="1400" b="0" i="0" u="none" strike="noStrike" dirty="0">
                          <a:solidFill>
                            <a:srgbClr val="C00000"/>
                          </a:solidFill>
                          <a:effectLst/>
                          <a:latin typeface="Arial" panose="020B0604020202020204" pitchFamily="34" charset="0"/>
                        </a:rPr>
                        <a:t>Coopération</a:t>
                      </a:r>
                      <a:r>
                        <a:rPr lang="fr-FR" sz="1400" b="0" i="0" u="none" strike="noStrike" baseline="0" dirty="0">
                          <a:solidFill>
                            <a:srgbClr val="C00000"/>
                          </a:solidFill>
                          <a:effectLst/>
                          <a:latin typeface="Arial" panose="020B0604020202020204" pitchFamily="34" charset="0"/>
                        </a:rPr>
                        <a:t> Allemande GIZ</a:t>
                      </a:r>
                      <a:endParaRPr lang="fr-FR" sz="1400" b="0" i="0" u="none" strike="noStrike" dirty="0">
                        <a:solidFill>
                          <a:srgbClr val="C00000"/>
                        </a:solidFill>
                        <a:effectLst/>
                        <a:latin typeface="Arial" panose="020B0604020202020204" pitchFamily="34" charset="0"/>
                      </a:endParaRPr>
                    </a:p>
                  </a:txBody>
                  <a:tcPr marL="9525" marR="9525" marT="9525" marB="0"/>
                </a:tc>
                <a:tc>
                  <a:txBody>
                    <a:bodyPr/>
                    <a:lstStyle/>
                    <a:p>
                      <a:pPr algn="just" fontAlgn="t"/>
                      <a:r>
                        <a:rPr lang="fr-FR" sz="1400" b="0" i="0" u="none" strike="noStrike" dirty="0">
                          <a:solidFill>
                            <a:srgbClr val="1E4E79"/>
                          </a:solidFill>
                          <a:effectLst/>
                          <a:latin typeface="Arial" panose="020B0604020202020204" pitchFamily="34" charset="0"/>
                        </a:rPr>
                        <a:t>Décentralisation et bonne gouvernance au Mali - Padre III, - améliorer l’offre de service des collectivités territoriales d’accueil des personnes déplacées dans la région de Gao</a:t>
                      </a:r>
                    </a:p>
                  </a:txBody>
                  <a:tcPr marL="9525" marR="9525" marT="9525" marB="0"/>
                </a:tc>
                <a:tc>
                  <a:txBody>
                    <a:bodyPr/>
                    <a:lstStyle/>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570 000</a:t>
                      </a:r>
                    </a:p>
                  </a:txBody>
                  <a:tcPr/>
                </a:tc>
                <a:tc>
                  <a:txBody>
                    <a:bodyPr/>
                    <a:lstStyle/>
                    <a:p>
                      <a:pPr algn="l" fontAlgn="t"/>
                      <a:r>
                        <a:rPr lang="fr-FR" sz="1400" b="0" i="0" u="none" strike="noStrike" dirty="0">
                          <a:solidFill>
                            <a:srgbClr val="1E4E79"/>
                          </a:solidFill>
                          <a:effectLst/>
                          <a:latin typeface="Arial" panose="020B0604020202020204" pitchFamily="34" charset="0"/>
                        </a:rPr>
                        <a:t>Moyen.. Actions mises en œuvre par une ONG. Maîtrise d'ouvrage non assurée par les communes</a:t>
                      </a:r>
                    </a:p>
                  </a:txBody>
                  <a:tcPr marL="9525" marR="9525" marT="9525" marB="0"/>
                </a:tc>
                <a:extLst>
                  <a:ext uri="{0D108BD9-81ED-4DB2-BD59-A6C34878D82A}">
                    <a16:rowId xmlns:a16="http://schemas.microsoft.com/office/drawing/2014/main" val="10002"/>
                  </a:ext>
                </a:extLst>
              </a:tr>
              <a:tr h="1321499">
                <a:tc>
                  <a:txBody>
                    <a:bodyPr/>
                    <a:lstStyle/>
                    <a:p>
                      <a:pPr algn="just" fontAlgn="t"/>
                      <a:r>
                        <a:rPr lang="fr-FR" sz="1400" b="0" i="0" u="none" strike="noStrike" dirty="0">
                          <a:solidFill>
                            <a:srgbClr val="1E4E79"/>
                          </a:solidFill>
                          <a:effectLst/>
                          <a:latin typeface="Arial" panose="020B0604020202020204" pitchFamily="34" charset="0"/>
                        </a:rPr>
                        <a:t>Région de Ségou, au profit des communes de Ségou, de </a:t>
                      </a:r>
                      <a:r>
                        <a:rPr lang="fr-FR" sz="1400" b="0" i="0" u="none" strike="noStrike" dirty="0" err="1">
                          <a:solidFill>
                            <a:srgbClr val="1E4E79"/>
                          </a:solidFill>
                          <a:effectLst/>
                          <a:latin typeface="Arial" panose="020B0604020202020204" pitchFamily="34" charset="0"/>
                        </a:rPr>
                        <a:t>Sakoïba</a:t>
                      </a:r>
                      <a:r>
                        <a:rPr lang="fr-FR" sz="1400" b="0" i="0" u="none" strike="noStrike" dirty="0">
                          <a:solidFill>
                            <a:srgbClr val="1E4E79"/>
                          </a:solidFill>
                          <a:effectLst/>
                          <a:latin typeface="Arial" panose="020B0604020202020204" pitchFamily="34" charset="0"/>
                        </a:rPr>
                        <a:t>, </a:t>
                      </a:r>
                      <a:r>
                        <a:rPr lang="fr-FR" sz="1400" b="0" i="0" u="none" strike="noStrike" dirty="0" err="1">
                          <a:solidFill>
                            <a:srgbClr val="1E4E79"/>
                          </a:solidFill>
                          <a:effectLst/>
                          <a:latin typeface="Arial" panose="020B0604020202020204" pitchFamily="34" charset="0"/>
                        </a:rPr>
                        <a:t>Markala</a:t>
                      </a:r>
                      <a:r>
                        <a:rPr lang="fr-FR" sz="1400" b="0" i="0" u="none" strike="noStrike" dirty="0">
                          <a:solidFill>
                            <a:srgbClr val="1E4E79"/>
                          </a:solidFill>
                          <a:effectLst/>
                          <a:latin typeface="Arial" panose="020B0604020202020204" pitchFamily="34" charset="0"/>
                        </a:rPr>
                        <a:t>, </a:t>
                      </a:r>
                      <a:r>
                        <a:rPr lang="fr-FR" sz="1400" b="0" i="0" u="none" strike="noStrike" dirty="0" err="1">
                          <a:solidFill>
                            <a:srgbClr val="1E4E79"/>
                          </a:solidFill>
                          <a:effectLst/>
                          <a:latin typeface="Arial" panose="020B0604020202020204" pitchFamily="34" charset="0"/>
                        </a:rPr>
                        <a:t>Niono</a:t>
                      </a:r>
                      <a:r>
                        <a:rPr lang="fr-FR" sz="1400" b="0" i="0" u="none" strike="noStrike" dirty="0">
                          <a:solidFill>
                            <a:srgbClr val="1E4E79"/>
                          </a:solidFill>
                          <a:effectLst/>
                          <a:latin typeface="Arial" panose="020B0604020202020204" pitchFamily="34" charset="0"/>
                        </a:rPr>
                        <a:t> et </a:t>
                      </a:r>
                      <a:r>
                        <a:rPr lang="fr-FR" sz="1400" b="0" i="0" u="none" strike="noStrike" dirty="0" err="1">
                          <a:solidFill>
                            <a:srgbClr val="1E4E79"/>
                          </a:solidFill>
                          <a:effectLst/>
                          <a:latin typeface="Arial" panose="020B0604020202020204" pitchFamily="34" charset="0"/>
                        </a:rPr>
                        <a:t>Kolongo</a:t>
                      </a:r>
                      <a:r>
                        <a:rPr lang="fr-FR" sz="1400" b="0" i="0" u="none" strike="noStrike" dirty="0">
                          <a:solidFill>
                            <a:srgbClr val="1E4E79"/>
                          </a:solidFill>
                          <a:effectLst/>
                          <a:latin typeface="Arial" panose="020B0604020202020204" pitchFamily="34" charset="0"/>
                        </a:rPr>
                        <a:t>  </a:t>
                      </a:r>
                      <a:r>
                        <a:rPr lang="fr-FR" sz="1400" b="0" i="0" u="none" strike="noStrike" dirty="0">
                          <a:solidFill>
                            <a:srgbClr val="C00000"/>
                          </a:solidFill>
                          <a:effectLst/>
                          <a:latin typeface="Arial" panose="020B0604020202020204" pitchFamily="34" charset="0"/>
                        </a:rPr>
                        <a:t>période 11-2021 à 02-2023</a:t>
                      </a:r>
                    </a:p>
                    <a:p>
                      <a:pPr algn="just" fontAlgn="t"/>
                      <a:endParaRPr lang="fr-FR" sz="1400" b="0" i="0" u="none" strike="noStrike" dirty="0">
                        <a:solidFill>
                          <a:srgbClr val="C00000"/>
                        </a:solidFill>
                        <a:effectLst/>
                        <a:latin typeface="Arial" panose="020B0604020202020204" pitchFamily="34" charset="0"/>
                      </a:endParaRPr>
                    </a:p>
                    <a:p>
                      <a:pPr algn="just" fontAlgn="t"/>
                      <a:r>
                        <a:rPr lang="fr-FR" sz="1400" b="0" i="0" u="none" strike="noStrike" dirty="0">
                          <a:solidFill>
                            <a:srgbClr val="C00000"/>
                          </a:solidFill>
                          <a:effectLst/>
                          <a:latin typeface="Arial" panose="020B0604020202020204" pitchFamily="34" charset="0"/>
                        </a:rPr>
                        <a:t>Caritas</a:t>
                      </a:r>
                      <a:r>
                        <a:rPr lang="fr-FR" sz="1400" b="0" i="0" u="none" strike="noStrike" baseline="0" dirty="0">
                          <a:solidFill>
                            <a:srgbClr val="C00000"/>
                          </a:solidFill>
                          <a:effectLst/>
                          <a:latin typeface="Arial" panose="020B0604020202020204" pitchFamily="34" charset="0"/>
                        </a:rPr>
                        <a:t> Espagne</a:t>
                      </a:r>
                      <a:endParaRPr lang="fr-FR" sz="1400" b="0" i="0" u="none" strike="noStrike" dirty="0">
                        <a:solidFill>
                          <a:srgbClr val="C00000"/>
                        </a:solidFill>
                        <a:effectLst/>
                        <a:latin typeface="Arial" panose="020B0604020202020204" pitchFamily="34" charset="0"/>
                      </a:endParaRPr>
                    </a:p>
                  </a:txBody>
                  <a:tcPr marL="9525" marR="9525" marT="9525" marB="0"/>
                </a:tc>
                <a:tc>
                  <a:txBody>
                    <a:bodyPr/>
                    <a:lstStyle/>
                    <a:p>
                      <a:pPr algn="just" fontAlgn="t"/>
                      <a:r>
                        <a:rPr lang="fr-FR" sz="1400" b="0" i="0" u="none" strike="noStrike" dirty="0">
                          <a:solidFill>
                            <a:srgbClr val="1E4E79"/>
                          </a:solidFill>
                          <a:effectLst/>
                          <a:latin typeface="Arial" panose="020B0604020202020204" pitchFamily="34" charset="0"/>
                        </a:rPr>
                        <a:t>Prévenir, réduire et atténuer les effets des crises sur la sécurité alimentaire et nutritionnelle de la population locale et des personne déplacées locales les plus vulnérables de la région de Ségou</a:t>
                      </a:r>
                    </a:p>
                  </a:txBody>
                  <a:tcPr marL="9525" marR="9525" marT="9525" marB="0"/>
                </a:tc>
                <a:tc>
                  <a:txBody>
                    <a:bodyPr/>
                    <a:lstStyle/>
                    <a:p>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174 000</a:t>
                      </a:r>
                    </a:p>
                  </a:txBody>
                  <a:tcPr/>
                </a:tc>
                <a:tc>
                  <a:txBody>
                    <a:bodyPr/>
                    <a:lstStyle/>
                    <a:p>
                      <a:pPr algn="l" fontAlgn="t"/>
                      <a:r>
                        <a:rPr lang="fr-FR" sz="1400" b="0" i="0" u="none" strike="noStrike" dirty="0">
                          <a:solidFill>
                            <a:srgbClr val="1E4E79"/>
                          </a:solidFill>
                          <a:effectLst/>
                          <a:latin typeface="Arial" panose="020B0604020202020204" pitchFamily="34" charset="0"/>
                        </a:rPr>
                        <a:t>Faible, les activités ont été menées par le représentant du partenaire. </a:t>
                      </a:r>
                    </a:p>
                  </a:txBody>
                  <a:tcPr marL="9525" marR="9525" marT="9525" marB="0"/>
                </a:tc>
                <a:extLst>
                  <a:ext uri="{0D108BD9-81ED-4DB2-BD59-A6C34878D82A}">
                    <a16:rowId xmlns:a16="http://schemas.microsoft.com/office/drawing/2014/main" val="10003"/>
                  </a:ext>
                </a:extLst>
              </a:tr>
              <a:tr h="535152">
                <a:tc>
                  <a:txBody>
                    <a:bodyPr/>
                    <a:lstStyle/>
                    <a:p>
                      <a:pPr algn="just" fontAlgn="t"/>
                      <a:r>
                        <a:rPr lang="fr-FR" sz="1400" b="0" i="0" u="none" strike="noStrike" dirty="0">
                          <a:solidFill>
                            <a:srgbClr val="1E4E79"/>
                          </a:solidFill>
                          <a:effectLst/>
                          <a:latin typeface="Arial" panose="020B0604020202020204" pitchFamily="34" charset="0"/>
                        </a:rPr>
                        <a:t>Commune de </a:t>
                      </a:r>
                      <a:r>
                        <a:rPr lang="fr-FR" sz="1400" b="0" i="0" u="none" strike="noStrike" dirty="0" err="1">
                          <a:solidFill>
                            <a:srgbClr val="1E4E79"/>
                          </a:solidFill>
                          <a:effectLst/>
                          <a:latin typeface="Arial" panose="020B0604020202020204" pitchFamily="34" charset="0"/>
                        </a:rPr>
                        <a:t>Badiangara</a:t>
                      </a:r>
                      <a:r>
                        <a:rPr lang="fr-FR" sz="1400" b="0" i="0" u="none" strike="noStrike" dirty="0">
                          <a:solidFill>
                            <a:srgbClr val="1E4E79"/>
                          </a:solidFill>
                          <a:effectLst/>
                          <a:latin typeface="Arial" panose="020B0604020202020204" pitchFamily="34" charset="0"/>
                        </a:rPr>
                        <a:t>  </a:t>
                      </a:r>
                    </a:p>
                    <a:p>
                      <a:pPr algn="just" fontAlgn="t"/>
                      <a:r>
                        <a:rPr lang="fr-FR" sz="1400" b="0" i="0" u="none" strike="noStrike" dirty="0">
                          <a:solidFill>
                            <a:srgbClr val="C00000"/>
                          </a:solidFill>
                          <a:effectLst/>
                          <a:latin typeface="Arial" panose="020B0604020202020204" pitchFamily="34" charset="0"/>
                        </a:rPr>
                        <a:t>période 01/10/2020 au 31/12/2024</a:t>
                      </a:r>
                    </a:p>
                    <a:p>
                      <a:pPr algn="just" fontAlgn="t"/>
                      <a:r>
                        <a:rPr lang="fr-FR" sz="1400" b="0" i="0" u="none" strike="noStrike" dirty="0">
                          <a:solidFill>
                            <a:srgbClr val="C00000"/>
                          </a:solidFill>
                          <a:effectLst/>
                          <a:latin typeface="Arial" panose="020B0604020202020204" pitchFamily="34" charset="0"/>
                        </a:rPr>
                        <a:t>Multi</a:t>
                      </a:r>
                      <a:r>
                        <a:rPr lang="fr-FR" sz="1400" b="0" i="0" u="none" strike="noStrike" baseline="0" dirty="0">
                          <a:solidFill>
                            <a:srgbClr val="C00000"/>
                          </a:solidFill>
                          <a:effectLst/>
                          <a:latin typeface="Arial" panose="020B0604020202020204" pitchFamily="34" charset="0"/>
                        </a:rPr>
                        <a:t> bailleurs </a:t>
                      </a:r>
                      <a:endParaRPr lang="fr-FR" sz="1400" b="0" i="0" u="none" strike="noStrike" dirty="0">
                        <a:solidFill>
                          <a:srgbClr val="C00000"/>
                        </a:solidFill>
                        <a:effectLst/>
                        <a:latin typeface="Arial" panose="020B0604020202020204" pitchFamily="34" charset="0"/>
                      </a:endParaRPr>
                    </a:p>
                  </a:txBody>
                  <a:tcPr marL="9525" marR="9525" marT="9525" marB="0"/>
                </a:tc>
                <a:tc>
                  <a:txBody>
                    <a:bodyPr/>
                    <a:lstStyle/>
                    <a:p>
                      <a:pPr algn="just" fontAlgn="t"/>
                      <a:r>
                        <a:rPr lang="fr-FR" sz="1400" b="0" i="0" u="none" strike="noStrike" dirty="0">
                          <a:solidFill>
                            <a:srgbClr val="1E4E79"/>
                          </a:solidFill>
                          <a:effectLst/>
                          <a:latin typeface="Arial" panose="020B0604020202020204" pitchFamily="34" charset="0"/>
                        </a:rPr>
                        <a:t>Facilité Régionale de Stabilisation  </a:t>
                      </a:r>
                      <a:r>
                        <a:rPr lang="fr-FR" sz="1400" b="0" i="0" u="none" strike="noStrike" dirty="0" err="1">
                          <a:solidFill>
                            <a:srgbClr val="1E4E79"/>
                          </a:solidFill>
                          <a:effectLst/>
                          <a:latin typeface="Arial" panose="020B0604020202020204" pitchFamily="34" charset="0"/>
                        </a:rPr>
                        <a:t>Liptako</a:t>
                      </a:r>
                      <a:r>
                        <a:rPr lang="fr-FR" sz="1400" b="0" i="0" u="none" strike="noStrike" dirty="0">
                          <a:solidFill>
                            <a:srgbClr val="1E4E79"/>
                          </a:solidFill>
                          <a:effectLst/>
                          <a:latin typeface="Arial" panose="020B0604020202020204" pitchFamily="34" charset="0"/>
                        </a:rPr>
                        <a:t>-Gourma - réduire le risque de violence, mise en œuvre de programmes de consolidation de la paix, de redressement et de développement à plus long terme.</a:t>
                      </a:r>
                    </a:p>
                  </a:txBody>
                  <a:tcPr marL="9525" marR="9525" marT="9525" marB="0"/>
                </a:tc>
                <a:tc>
                  <a:txBody>
                    <a:bodyPr/>
                    <a:lstStyle/>
                    <a:p>
                      <a:endParaRPr lang="fr-FR" sz="1400" dirty="0">
                        <a:latin typeface="Arial" panose="020B0604020202020204" pitchFamily="34" charset="0"/>
                        <a:cs typeface="Arial" panose="020B0604020202020204" pitchFamily="34" charset="0"/>
                      </a:endParaRPr>
                    </a:p>
                  </a:txBody>
                  <a:tcPr/>
                </a:tc>
                <a:tc>
                  <a:txBody>
                    <a:bodyPr/>
                    <a:lstStyle/>
                    <a:p>
                      <a:pPr algn="l" fontAlgn="t"/>
                      <a:r>
                        <a:rPr lang="fr-FR" sz="1400" b="0" i="0" u="none" strike="noStrike" kern="1200" dirty="0">
                          <a:solidFill>
                            <a:srgbClr val="1E4E79"/>
                          </a:solidFill>
                          <a:effectLst/>
                          <a:latin typeface="Arial" panose="020B0604020202020204" pitchFamily="34" charset="0"/>
                          <a:ea typeface="+mn-ea"/>
                          <a:cs typeface="+mn-cs"/>
                        </a:rPr>
                        <a:t>Moyen</a:t>
                      </a:r>
                    </a:p>
                  </a:txBody>
                  <a:tcPr marL="9525" marR="9525" marT="9525"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15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FCA4346-773B-C4D3-32AA-B8DA5001842E}"/>
              </a:ext>
            </a:extLst>
          </p:cNvPr>
          <p:cNvSpPr>
            <a:spLocks noGrp="1"/>
          </p:cNvSpPr>
          <p:nvPr>
            <p:ph type="title"/>
          </p:nvPr>
        </p:nvSpPr>
        <p:spPr>
          <a:xfrm>
            <a:off x="150126" y="1183086"/>
            <a:ext cx="11581024" cy="5106394"/>
          </a:xfrm>
          <a:solidFill>
            <a:srgbClr val="FFC000"/>
          </a:solidFill>
        </p:spPr>
        <p:txBody>
          <a:bodyPr lIns="0" tIns="0" rIns="0" bIns="0" anchor="t"/>
          <a:lstStyle/>
          <a:p>
            <a:pPr>
              <a:lnSpc>
                <a:spcPct val="100000"/>
              </a:lnSpc>
            </a:pPr>
            <a:r>
              <a:rPr lang="fr-FR" sz="2400" dirty="0">
                <a:solidFill>
                  <a:srgbClr val="C00000"/>
                </a:solidFill>
              </a:rPr>
              <a:t>       3. suite Présentation de la cartographie  des interventions</a:t>
            </a:r>
            <a:br>
              <a:rPr lang="fr-FR" sz="2400" dirty="0">
                <a:solidFill>
                  <a:srgbClr val="C00000"/>
                </a:solidFill>
              </a:rPr>
            </a:br>
            <a:br>
              <a:rPr lang="fr-FR" sz="2400" dirty="0">
                <a:solidFill>
                  <a:srgbClr val="C00000"/>
                </a:solidFill>
              </a:rPr>
            </a:br>
            <a:br>
              <a:rPr lang="fr-FR" sz="2400" dirty="0">
                <a:solidFill>
                  <a:srgbClr val="C00000"/>
                </a:solidFill>
              </a:rPr>
            </a:br>
            <a:r>
              <a:rPr lang="fr-FR" sz="2400" dirty="0"/>
              <a:t>  </a:t>
            </a:r>
            <a:br>
              <a:rPr lang="fr-FR" sz="2000" dirty="0"/>
            </a:br>
            <a:r>
              <a:rPr lang="fr-FR" sz="2000" dirty="0"/>
              <a:t>  </a:t>
            </a:r>
            <a:br>
              <a:rPr lang="fr-FR" sz="2400" dirty="0"/>
            </a:br>
            <a:r>
              <a:rPr lang="fr-FR" sz="2400" dirty="0"/>
              <a:t>    </a:t>
            </a:r>
            <a:br>
              <a:rPr lang="fr-FR" sz="2400" dirty="0"/>
            </a:br>
            <a:r>
              <a:rPr lang="fr-FR" sz="2400" dirty="0"/>
              <a:t> </a:t>
            </a:r>
          </a:p>
        </p:txBody>
      </p:sp>
      <p:graphicFrame>
        <p:nvGraphicFramePr>
          <p:cNvPr id="2" name="Tableau 1"/>
          <p:cNvGraphicFramePr>
            <a:graphicFrameLocks noGrp="1"/>
          </p:cNvGraphicFramePr>
          <p:nvPr>
            <p:extLst>
              <p:ext uri="{D42A27DB-BD31-4B8C-83A1-F6EECF244321}">
                <p14:modId xmlns:p14="http://schemas.microsoft.com/office/powerpoint/2010/main" val="1739272272"/>
              </p:ext>
            </p:extLst>
          </p:nvPr>
        </p:nvGraphicFramePr>
        <p:xfrm>
          <a:off x="276817" y="1639675"/>
          <a:ext cx="11337428" cy="4618901"/>
        </p:xfrm>
        <a:graphic>
          <a:graphicData uri="http://schemas.openxmlformats.org/drawingml/2006/table">
            <a:tbl>
              <a:tblPr firstRow="1" bandRow="1">
                <a:tableStyleId>{5C22544A-7EE6-4342-B048-85BDC9FD1C3A}</a:tableStyleId>
              </a:tblPr>
              <a:tblGrid>
                <a:gridCol w="3933062">
                  <a:extLst>
                    <a:ext uri="{9D8B030D-6E8A-4147-A177-3AD203B41FA5}">
                      <a16:colId xmlns:a16="http://schemas.microsoft.com/office/drawing/2014/main" val="20000"/>
                    </a:ext>
                  </a:extLst>
                </a:gridCol>
                <a:gridCol w="4606575">
                  <a:extLst>
                    <a:ext uri="{9D8B030D-6E8A-4147-A177-3AD203B41FA5}">
                      <a16:colId xmlns:a16="http://schemas.microsoft.com/office/drawing/2014/main" val="20001"/>
                    </a:ext>
                  </a:extLst>
                </a:gridCol>
                <a:gridCol w="959891">
                  <a:extLst>
                    <a:ext uri="{9D8B030D-6E8A-4147-A177-3AD203B41FA5}">
                      <a16:colId xmlns:a16="http://schemas.microsoft.com/office/drawing/2014/main" val="20002"/>
                    </a:ext>
                  </a:extLst>
                </a:gridCol>
                <a:gridCol w="1837900">
                  <a:extLst>
                    <a:ext uri="{9D8B030D-6E8A-4147-A177-3AD203B41FA5}">
                      <a16:colId xmlns:a16="http://schemas.microsoft.com/office/drawing/2014/main" val="20003"/>
                    </a:ext>
                  </a:extLst>
                </a:gridCol>
              </a:tblGrid>
              <a:tr h="733923">
                <a:tc>
                  <a:txBody>
                    <a:bodyPr/>
                    <a:lstStyle/>
                    <a:p>
                      <a:r>
                        <a:rPr lang="fr-FR" dirty="0"/>
                        <a:t>Collectivités bénéficiaires et partenaires</a:t>
                      </a:r>
                      <a:r>
                        <a:rPr lang="fr-FR" baseline="0" dirty="0"/>
                        <a:t> financiers</a:t>
                      </a:r>
                      <a:endParaRPr lang="fr-FR" dirty="0"/>
                    </a:p>
                  </a:txBody>
                  <a:tcPr/>
                </a:tc>
                <a:tc>
                  <a:txBody>
                    <a:bodyPr/>
                    <a:lstStyle/>
                    <a:p>
                      <a:r>
                        <a:rPr lang="fr-FR" dirty="0"/>
                        <a:t>Intitulé et objectifs du projet</a:t>
                      </a:r>
                    </a:p>
                  </a:txBody>
                  <a:tcPr/>
                </a:tc>
                <a:tc>
                  <a:txBody>
                    <a:bodyPr/>
                    <a:lstStyle/>
                    <a:p>
                      <a:r>
                        <a:rPr lang="fr-FR" sz="1600" dirty="0"/>
                        <a:t>Budget </a:t>
                      </a:r>
                      <a:r>
                        <a:rPr lang="fr-FR" sz="1200" dirty="0"/>
                        <a:t>(euros)</a:t>
                      </a:r>
                    </a:p>
                  </a:txBody>
                  <a:tcPr/>
                </a:tc>
                <a:tc>
                  <a:txBody>
                    <a:bodyPr/>
                    <a:lstStyle/>
                    <a:p>
                      <a:r>
                        <a:rPr lang="fr-FR" sz="1600" dirty="0"/>
                        <a:t>Niveau d’implication de la</a:t>
                      </a:r>
                      <a:r>
                        <a:rPr lang="fr-FR" sz="1600" baseline="0" dirty="0"/>
                        <a:t> CT</a:t>
                      </a:r>
                      <a:endParaRPr lang="fr-FR" sz="1600" dirty="0"/>
                    </a:p>
                  </a:txBody>
                  <a:tcPr/>
                </a:tc>
                <a:extLst>
                  <a:ext uri="{0D108BD9-81ED-4DB2-BD59-A6C34878D82A}">
                    <a16:rowId xmlns:a16="http://schemas.microsoft.com/office/drawing/2014/main" val="10000"/>
                  </a:ext>
                </a:extLst>
              </a:tr>
              <a:tr h="1059383">
                <a:tc>
                  <a:txBody>
                    <a:bodyPr/>
                    <a:lstStyle/>
                    <a:p>
                      <a:pPr algn="l" fontAlgn="t"/>
                      <a:r>
                        <a:rPr lang="fr-FR" sz="1400" b="0" i="0" u="none" strike="noStrike" dirty="0">
                          <a:solidFill>
                            <a:srgbClr val="1E4E79"/>
                          </a:solidFill>
                          <a:effectLst/>
                          <a:latin typeface="Arial" panose="020B0604020202020204" pitchFamily="34" charset="0"/>
                        </a:rPr>
                        <a:t>Projet d'Assainissement</a:t>
                      </a:r>
                      <a:r>
                        <a:rPr lang="fr-FR" sz="1400" b="0" i="0" u="none" strike="noStrike" baseline="0" dirty="0">
                          <a:solidFill>
                            <a:srgbClr val="1E4E79"/>
                          </a:solidFill>
                          <a:effectLst/>
                          <a:latin typeface="Arial" panose="020B0604020202020204" pitchFamily="34" charset="0"/>
                        </a:rPr>
                        <a:t> </a:t>
                      </a:r>
                      <a:r>
                        <a:rPr lang="fr-FR" sz="1400" b="0" i="0" u="none" strike="noStrike" dirty="0">
                          <a:solidFill>
                            <a:srgbClr val="1E4E79"/>
                          </a:solidFill>
                          <a:effectLst/>
                          <a:latin typeface="Arial" panose="020B0604020202020204" pitchFamily="34" charset="0"/>
                        </a:rPr>
                        <a:t>et de développement Urbain de Bamako(</a:t>
                      </a:r>
                      <a:r>
                        <a:rPr lang="fr-FR" sz="1400" b="0" i="0" u="none" strike="noStrike" dirty="0" err="1">
                          <a:solidFill>
                            <a:srgbClr val="1E4E79"/>
                          </a:solidFill>
                          <a:effectLst/>
                          <a:latin typeface="Arial" panose="020B0604020202020204" pitchFamily="34" charset="0"/>
                        </a:rPr>
                        <a:t>PADUB</a:t>
                      </a:r>
                      <a:r>
                        <a:rPr lang="fr-FR" sz="1400" b="0" i="0" u="none" strike="noStrike" dirty="0">
                          <a:solidFill>
                            <a:srgbClr val="1E4E79"/>
                          </a:solidFill>
                          <a:effectLst/>
                          <a:latin typeface="Arial" panose="020B0604020202020204" pitchFamily="34" charset="0"/>
                        </a:rPr>
                        <a:t>)</a:t>
                      </a:r>
                    </a:p>
                    <a:p>
                      <a:pPr algn="l" fontAlgn="t"/>
                      <a:endParaRPr lang="fr-FR" sz="1400" b="0" i="0" u="none" strike="noStrike" dirty="0">
                        <a:solidFill>
                          <a:srgbClr val="1E4E79"/>
                        </a:solidFill>
                        <a:effectLst/>
                        <a:latin typeface="Arial" panose="020B0604020202020204" pitchFamily="34" charset="0"/>
                      </a:endParaRPr>
                    </a:p>
                    <a:p>
                      <a:pPr algn="l" fontAlgn="t"/>
                      <a:r>
                        <a:rPr lang="fr-FR" sz="1400" b="0" i="0" u="none" strike="noStrike" dirty="0" err="1">
                          <a:solidFill>
                            <a:srgbClr val="C00000"/>
                          </a:solidFill>
                          <a:effectLst/>
                          <a:latin typeface="Arial" panose="020B0604020202020204" pitchFamily="34" charset="0"/>
                        </a:rPr>
                        <a:t>AFD</a:t>
                      </a:r>
                      <a:r>
                        <a:rPr lang="fr-FR" sz="1400" b="0" i="0" u="none" strike="noStrike" dirty="0">
                          <a:solidFill>
                            <a:srgbClr val="C00000"/>
                          </a:solidFill>
                          <a:effectLst/>
                          <a:latin typeface="Arial" panose="020B0604020202020204" pitchFamily="34" charset="0"/>
                        </a:rPr>
                        <a:t>  période 2016-2019</a:t>
                      </a:r>
                    </a:p>
                  </a:txBody>
                  <a:tcPr marL="9525" marR="9525" marT="9525" marB="0"/>
                </a:tc>
                <a:tc>
                  <a:txBody>
                    <a:bodyPr/>
                    <a:lstStyle/>
                    <a:p>
                      <a:pPr algn="l" fontAlgn="t"/>
                      <a:r>
                        <a:rPr lang="fr-FR" sz="1400" b="0" i="0" u="none" strike="noStrike" dirty="0">
                          <a:solidFill>
                            <a:srgbClr val="1E4E79"/>
                          </a:solidFill>
                          <a:effectLst/>
                          <a:latin typeface="Arial" panose="020B0604020202020204" pitchFamily="34" charset="0"/>
                        </a:rPr>
                        <a:t>réaliser des équipements d'assainissement intégré et renforcer les capacités de gestion urbaine des commune II et V -</a:t>
                      </a:r>
                      <a:r>
                        <a:rPr lang="fr-FR" sz="1400" b="0" i="0" u="none" strike="noStrike" baseline="0" dirty="0">
                          <a:solidFill>
                            <a:srgbClr val="1E4E79"/>
                          </a:solidFill>
                          <a:effectLst/>
                          <a:latin typeface="Arial" panose="020B0604020202020204" pitchFamily="34" charset="0"/>
                        </a:rPr>
                        <a:t> </a:t>
                      </a:r>
                      <a:r>
                        <a:rPr lang="fr-FR" sz="1400" b="0" i="0" u="none" strike="noStrike" dirty="0">
                          <a:solidFill>
                            <a:srgbClr val="1E4E79"/>
                          </a:solidFill>
                          <a:effectLst/>
                          <a:latin typeface="Arial" panose="020B0604020202020204" pitchFamily="34" charset="0"/>
                        </a:rPr>
                        <a:t>Bitumage ou pavage avec éclairage public/ construction de caniveaux et collecteurs/ formation</a:t>
                      </a:r>
                    </a:p>
                    <a:p>
                      <a:pPr algn="l" fontAlgn="t"/>
                      <a:endParaRPr lang="fr-FR" sz="1400" b="0" i="0" u="none" strike="noStrike" dirty="0">
                        <a:solidFill>
                          <a:srgbClr val="1E4E79"/>
                        </a:solidFill>
                        <a:effectLst/>
                        <a:latin typeface="Arial" panose="020B0604020202020204" pitchFamily="34" charset="0"/>
                      </a:endParaRPr>
                    </a:p>
                  </a:txBody>
                  <a:tcPr marL="9525" marR="9525" marT="9525" marB="0"/>
                </a:tc>
                <a:tc>
                  <a:txBody>
                    <a:bodyPr/>
                    <a:lstStyle/>
                    <a:p>
                      <a:r>
                        <a:rPr lang="fr-FR" sz="1400" dirty="0">
                          <a:latin typeface="Arial" panose="020B0604020202020204" pitchFamily="34" charset="0"/>
                          <a:cs typeface="Arial" panose="020B0604020202020204" pitchFamily="34" charset="0"/>
                        </a:rPr>
                        <a:t>17 millions</a:t>
                      </a:r>
                    </a:p>
                  </a:txBody>
                  <a:tcPr/>
                </a:tc>
                <a:tc>
                  <a:txBody>
                    <a:bodyPr/>
                    <a:lstStyle/>
                    <a:p>
                      <a:pPr algn="l" fontAlgn="t"/>
                      <a:r>
                        <a:rPr lang="fr-FR" sz="1400" b="0" i="0" u="none" strike="noStrike" dirty="0">
                          <a:solidFill>
                            <a:srgbClr val="1E4E79"/>
                          </a:solidFill>
                          <a:effectLst/>
                          <a:latin typeface="Arial" panose="020B0604020202020204" pitchFamily="34" charset="0"/>
                        </a:rPr>
                        <a:t>Maitrise d’ouvrage</a:t>
                      </a:r>
                    </a:p>
                  </a:txBody>
                  <a:tcPr marL="9525" marR="9525" marT="9525" marB="0"/>
                </a:tc>
                <a:extLst>
                  <a:ext uri="{0D108BD9-81ED-4DB2-BD59-A6C34878D82A}">
                    <a16:rowId xmlns:a16="http://schemas.microsoft.com/office/drawing/2014/main" val="10001"/>
                  </a:ext>
                </a:extLst>
              </a:tr>
              <a:tr h="797268">
                <a:tc>
                  <a:txBody>
                    <a:bodyPr/>
                    <a:lstStyle/>
                    <a:p>
                      <a:pPr algn="l" fontAlgn="t"/>
                      <a:r>
                        <a:rPr lang="fr-FR" sz="1400" b="0" i="0" u="none" strike="noStrike" dirty="0">
                          <a:solidFill>
                            <a:srgbClr val="1E4E79"/>
                          </a:solidFill>
                          <a:effectLst/>
                          <a:latin typeface="Arial" panose="020B0604020202020204" pitchFamily="34" charset="0"/>
                        </a:rPr>
                        <a:t>Programme d'Appui aux communes Urbaines du Mali (</a:t>
                      </a:r>
                      <a:r>
                        <a:rPr lang="fr-FR" sz="1400" b="0" i="0" u="none" strike="noStrike" dirty="0" err="1">
                          <a:solidFill>
                            <a:srgbClr val="1E4E79"/>
                          </a:solidFill>
                          <a:effectLst/>
                          <a:latin typeface="Arial" panose="020B0604020202020204" pitchFamily="34" charset="0"/>
                        </a:rPr>
                        <a:t>PACUM</a:t>
                      </a:r>
                      <a:r>
                        <a:rPr lang="fr-FR" sz="1400" b="0" i="0" u="none" strike="noStrike" dirty="0">
                          <a:solidFill>
                            <a:srgbClr val="1E4E79"/>
                          </a:solidFill>
                          <a:effectLst/>
                          <a:latin typeface="Arial" panose="020B0604020202020204" pitchFamily="34" charset="0"/>
                        </a:rPr>
                        <a:t>)</a:t>
                      </a:r>
                    </a:p>
                    <a:p>
                      <a:pPr algn="l" fontAlgn="t"/>
                      <a:r>
                        <a:rPr lang="fr-FR" sz="1400" b="0" i="0" u="none" strike="noStrike" dirty="0">
                          <a:solidFill>
                            <a:srgbClr val="C00000"/>
                          </a:solidFill>
                          <a:effectLst/>
                          <a:latin typeface="Arial" panose="020B0604020202020204" pitchFamily="34" charset="0"/>
                        </a:rPr>
                        <a:t>Banque</a:t>
                      </a:r>
                      <a:r>
                        <a:rPr lang="fr-FR" sz="1400" b="0" i="0" u="none" strike="noStrike" baseline="0" dirty="0">
                          <a:solidFill>
                            <a:srgbClr val="C00000"/>
                          </a:solidFill>
                          <a:effectLst/>
                          <a:latin typeface="Arial" panose="020B0604020202020204" pitchFamily="34" charset="0"/>
                        </a:rPr>
                        <a:t> Mondiale et Coopération Suisse 2012 -2017</a:t>
                      </a:r>
                      <a:endParaRPr lang="fr-FR" sz="1400" b="0" i="0" u="none" strike="noStrike" dirty="0">
                        <a:solidFill>
                          <a:srgbClr val="C00000"/>
                        </a:solidFill>
                        <a:effectLst/>
                        <a:latin typeface="Arial" panose="020B0604020202020204" pitchFamily="34" charset="0"/>
                      </a:endParaRPr>
                    </a:p>
                  </a:txBody>
                  <a:tcPr marL="9525" marR="9525" marT="9525" marB="0"/>
                </a:tc>
                <a:tc>
                  <a:txBody>
                    <a:bodyPr/>
                    <a:lstStyle/>
                    <a:p>
                      <a:pPr algn="l" fontAlgn="t"/>
                      <a:r>
                        <a:rPr lang="fr-FR" sz="1400" b="0" i="0" u="none" strike="noStrike">
                          <a:solidFill>
                            <a:srgbClr val="1E4E79"/>
                          </a:solidFill>
                          <a:effectLst/>
                          <a:latin typeface="Arial" panose="020B0604020202020204" pitchFamily="34" charset="0"/>
                        </a:rPr>
                        <a:t>facilter l'accès des populations urbaines aux services sociaux de base et renforcer la capacité des élus  en matière de gouvernance locale et développement economique</a:t>
                      </a:r>
                    </a:p>
                  </a:txBody>
                  <a:tcPr marL="9525" marR="9525" marT="9525" marB="0"/>
                </a:tc>
                <a:tc>
                  <a:txBody>
                    <a:bodyPr/>
                    <a:lstStyle/>
                    <a:p>
                      <a:r>
                        <a:rPr lang="fr-FR" sz="1400" dirty="0">
                          <a:latin typeface="Arial" panose="020B0604020202020204" pitchFamily="34" charset="0"/>
                          <a:cs typeface="Arial" panose="020B0604020202020204" pitchFamily="34" charset="0"/>
                        </a:rPr>
                        <a:t>64</a:t>
                      </a:r>
                      <a:r>
                        <a:rPr lang="fr-FR" sz="1400" baseline="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millions </a:t>
                      </a:r>
                    </a:p>
                  </a:txBody>
                  <a:tcPr/>
                </a:tc>
                <a:tc>
                  <a:txBody>
                    <a:bodyPr/>
                    <a:lstStyle/>
                    <a:p>
                      <a:pPr algn="l" fontAlgn="t"/>
                      <a:r>
                        <a:rPr lang="fr-FR" sz="1400" b="0" i="0" u="none" strike="noStrike" dirty="0">
                          <a:solidFill>
                            <a:srgbClr val="1E4E79"/>
                          </a:solidFill>
                          <a:effectLst/>
                          <a:latin typeface="Arial" panose="020B0604020202020204" pitchFamily="34" charset="0"/>
                        </a:rPr>
                        <a:t>Moyen</a:t>
                      </a:r>
                    </a:p>
                  </a:txBody>
                  <a:tcPr marL="9525" marR="9525" marT="9525" marB="0"/>
                </a:tc>
                <a:extLst>
                  <a:ext uri="{0D108BD9-81ED-4DB2-BD59-A6C34878D82A}">
                    <a16:rowId xmlns:a16="http://schemas.microsoft.com/office/drawing/2014/main" val="10002"/>
                  </a:ext>
                </a:extLst>
              </a:tr>
              <a:tr h="1321499">
                <a:tc>
                  <a:txBody>
                    <a:bodyPr/>
                    <a:lstStyle/>
                    <a:p>
                      <a:pPr algn="l" fontAlgn="t"/>
                      <a:r>
                        <a:rPr lang="fr-FR" sz="1400" b="0" i="0" u="none" strike="noStrike" dirty="0">
                          <a:solidFill>
                            <a:srgbClr val="1E4E79"/>
                          </a:solidFill>
                          <a:effectLst/>
                          <a:latin typeface="Arial" panose="020B0604020202020204" pitchFamily="34" charset="0"/>
                        </a:rPr>
                        <a:t>Bamako</a:t>
                      </a:r>
                    </a:p>
                    <a:p>
                      <a:pPr algn="l" fontAlgn="t"/>
                      <a:endParaRPr lang="fr-FR" sz="1400" b="0" i="0" u="none" strike="noStrike" dirty="0">
                        <a:solidFill>
                          <a:srgbClr val="1E4E79"/>
                        </a:solidFill>
                        <a:effectLst/>
                        <a:latin typeface="Arial" panose="020B0604020202020204" pitchFamily="34" charset="0"/>
                      </a:endParaRPr>
                    </a:p>
                    <a:p>
                      <a:pPr algn="l" fontAlgn="t"/>
                      <a:r>
                        <a:rPr lang="fr-FR" sz="1400" b="0" i="0" u="none" strike="noStrike" dirty="0">
                          <a:solidFill>
                            <a:srgbClr val="C00000"/>
                          </a:solidFill>
                          <a:effectLst/>
                          <a:latin typeface="Arial" panose="020B0604020202020204" pitchFamily="34" charset="0"/>
                        </a:rPr>
                        <a:t>Banque Mondiale 2022 -2028</a:t>
                      </a:r>
                    </a:p>
                  </a:txBody>
                  <a:tcPr marL="9525" marR="9525" marT="9525" marB="0"/>
                </a:tc>
                <a:tc>
                  <a:txBody>
                    <a:bodyPr/>
                    <a:lstStyle/>
                    <a:p>
                      <a:pPr algn="l" fontAlgn="t"/>
                      <a:r>
                        <a:rPr lang="fr-FR" sz="1400" b="0" i="0" u="none" strike="noStrike" dirty="0">
                          <a:solidFill>
                            <a:srgbClr val="1E4E79"/>
                          </a:solidFill>
                          <a:effectLst/>
                          <a:latin typeface="Arial" panose="020B0604020202020204" pitchFamily="34" charset="0"/>
                        </a:rPr>
                        <a:t>Programme de résilience urbaine de la ville de Bamako</a:t>
                      </a:r>
                    </a:p>
                    <a:p>
                      <a:pPr algn="l" fontAlgn="t"/>
                      <a:r>
                        <a:rPr lang="fr-FR" sz="1400" b="0" i="0" u="none" strike="noStrike" dirty="0">
                          <a:solidFill>
                            <a:srgbClr val="1E4E79"/>
                          </a:solidFill>
                          <a:effectLst/>
                          <a:latin typeface="Arial" panose="020B0604020202020204" pitchFamily="34" charset="0"/>
                        </a:rPr>
                        <a:t>Améliorer l'accès aux services sanitaires, de santé et d'eau et accroitre la résilience aux inondations dans certaines zones vulnérables du District de Bamako et les communes voisines. Cibler et renforcer leur capacité </a:t>
                      </a:r>
                    </a:p>
                  </a:txBody>
                  <a:tcPr marL="9525" marR="9525" marT="9525" marB="0"/>
                </a:tc>
                <a:tc>
                  <a:txBody>
                    <a:bodyPr/>
                    <a:lstStyle/>
                    <a:p>
                      <a:r>
                        <a:rPr lang="fr-FR" sz="1400" dirty="0">
                          <a:latin typeface="Arial" panose="020B0604020202020204" pitchFamily="34" charset="0"/>
                          <a:cs typeface="Arial" panose="020B0604020202020204" pitchFamily="34" charset="0"/>
                        </a:rPr>
                        <a:t>230 000</a:t>
                      </a:r>
                    </a:p>
                  </a:txBody>
                  <a:tcPr/>
                </a:tc>
                <a:tc>
                  <a:txBody>
                    <a:bodyPr/>
                    <a:lstStyle/>
                    <a:p>
                      <a:pPr algn="l" fontAlgn="t"/>
                      <a:r>
                        <a:rPr lang="fr-FR" sz="1400" b="0" i="0" u="none" strike="noStrike" dirty="0">
                          <a:solidFill>
                            <a:srgbClr val="1E4E79"/>
                          </a:solidFill>
                          <a:effectLst/>
                          <a:latin typeface="Arial" panose="020B0604020202020204" pitchFamily="34" charset="0"/>
                        </a:rPr>
                        <a:t> Fort</a:t>
                      </a:r>
                    </a:p>
                  </a:txBody>
                  <a:tcPr marL="9525" marR="9525" marT="9525" marB="0"/>
                </a:tc>
                <a:extLst>
                  <a:ext uri="{0D108BD9-81ED-4DB2-BD59-A6C34878D82A}">
                    <a16:rowId xmlns:a16="http://schemas.microsoft.com/office/drawing/2014/main" val="10003"/>
                  </a:ext>
                </a:extLst>
              </a:tr>
              <a:tr h="535152">
                <a:tc>
                  <a:txBody>
                    <a:bodyPr/>
                    <a:lstStyle/>
                    <a:p>
                      <a:pPr algn="just" fontAlgn="t"/>
                      <a:endParaRPr lang="fr-FR" sz="1400" b="0" i="0" u="none" strike="noStrike" dirty="0">
                        <a:solidFill>
                          <a:srgbClr val="C00000"/>
                        </a:solidFill>
                        <a:effectLst/>
                        <a:latin typeface="Arial" panose="020B0604020202020204" pitchFamily="34" charset="0"/>
                      </a:endParaRPr>
                    </a:p>
                  </a:txBody>
                  <a:tcPr marL="9525" marR="9525" marT="9525" marB="0"/>
                </a:tc>
                <a:tc>
                  <a:txBody>
                    <a:bodyPr/>
                    <a:lstStyle/>
                    <a:p>
                      <a:pPr algn="just" fontAlgn="t"/>
                      <a:endParaRPr lang="fr-FR" sz="1400" b="0" i="0" u="none" strike="noStrike" dirty="0">
                        <a:solidFill>
                          <a:srgbClr val="1E4E79"/>
                        </a:solidFill>
                        <a:effectLst/>
                        <a:latin typeface="Arial" panose="020B0604020202020204" pitchFamily="34" charset="0"/>
                      </a:endParaRPr>
                    </a:p>
                  </a:txBody>
                  <a:tcPr marL="9525" marR="9525" marT="9525" marB="0"/>
                </a:tc>
                <a:tc>
                  <a:txBody>
                    <a:bodyPr/>
                    <a:lstStyle/>
                    <a:p>
                      <a:endParaRPr lang="fr-FR" sz="1400" dirty="0">
                        <a:latin typeface="Arial" panose="020B0604020202020204" pitchFamily="34" charset="0"/>
                        <a:cs typeface="Arial" panose="020B0604020202020204" pitchFamily="34" charset="0"/>
                      </a:endParaRPr>
                    </a:p>
                  </a:txBody>
                  <a:tcPr/>
                </a:tc>
                <a:tc>
                  <a:txBody>
                    <a:bodyPr/>
                    <a:lstStyle/>
                    <a:p>
                      <a:pPr algn="l" fontAlgn="t"/>
                      <a:endParaRPr lang="fr-FR" sz="1400" b="0" i="0" u="none" strike="noStrike" kern="1200" dirty="0">
                        <a:solidFill>
                          <a:srgbClr val="1E4E79"/>
                        </a:solidFill>
                        <a:effectLst/>
                        <a:latin typeface="Arial" panose="020B0604020202020204" pitchFamily="34" charset="0"/>
                        <a:ea typeface="+mn-ea"/>
                        <a:cs typeface="+mn-cs"/>
                      </a:endParaRPr>
                    </a:p>
                  </a:txBody>
                  <a:tcPr marL="9525" marR="9525" marT="9525"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32406737"/>
      </p:ext>
    </p:extLst>
  </p:cSld>
  <p:clrMapOvr>
    <a:masterClrMapping/>
  </p:clrMapOvr>
</p:sld>
</file>

<file path=ppt/theme/theme1.xml><?xml version="1.0" encoding="utf-8"?>
<a:theme xmlns:a="http://schemas.openxmlformats.org/drawingml/2006/main" name="Thème Office">
  <a:themeElements>
    <a:clrScheme name="AIMF">
      <a:dk1>
        <a:srgbClr val="000000"/>
      </a:dk1>
      <a:lt1>
        <a:srgbClr val="FFFFFF"/>
      </a:lt1>
      <a:dk2>
        <a:srgbClr val="E63330"/>
      </a:dk2>
      <a:lt2>
        <a:srgbClr val="263363"/>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AIMF">
      <a:dk1>
        <a:srgbClr val="000000"/>
      </a:dk1>
      <a:lt1>
        <a:srgbClr val="FFFFFF"/>
      </a:lt1>
      <a:dk2>
        <a:srgbClr val="E63330"/>
      </a:dk2>
      <a:lt2>
        <a:srgbClr val="263363"/>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053522095D4846A2CC2738E998CC3E" ma:contentTypeVersion="15" ma:contentTypeDescription="Crée un document." ma:contentTypeScope="" ma:versionID="1ed8206735aa75fb4ae1828ddbeac6f5">
  <xsd:schema xmlns:xsd="http://www.w3.org/2001/XMLSchema" xmlns:xs="http://www.w3.org/2001/XMLSchema" xmlns:p="http://schemas.microsoft.com/office/2006/metadata/properties" xmlns:ns2="877f4551-64ef-443f-a6eb-789f07c4fced" xmlns:ns3="edff6cb5-b610-46b8-b000-481b2d4b3329" targetNamespace="http://schemas.microsoft.com/office/2006/metadata/properties" ma:root="true" ma:fieldsID="935bdfde188430c40eb689d9fe62d5f3" ns2:_="" ns3:_="">
    <xsd:import namespace="877f4551-64ef-443f-a6eb-789f07c4fced"/>
    <xsd:import namespace="edff6cb5-b610-46b8-b000-481b2d4b332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f4551-64ef-443f-a6eb-789f07c4f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b1926f21-084d-4614-826e-e7dbb22035b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ff6cb5-b610-46b8-b000-481b2d4b332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05c452-fe15-4790-a5b0-600840b7885d}" ma:internalName="TaxCatchAll" ma:showField="CatchAllData" ma:web="edff6cb5-b610-46b8-b000-481b2d4b33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7f4551-64ef-443f-a6eb-789f07c4fced">
      <Terms xmlns="http://schemas.microsoft.com/office/infopath/2007/PartnerControls"/>
    </lcf76f155ced4ddcb4097134ff3c332f>
    <TaxCatchAll xmlns="edff6cb5-b610-46b8-b000-481b2d4b3329" xsi:nil="true"/>
  </documentManagement>
</p:properties>
</file>

<file path=customXml/itemProps1.xml><?xml version="1.0" encoding="utf-8"?>
<ds:datastoreItem xmlns:ds="http://schemas.openxmlformats.org/officeDocument/2006/customXml" ds:itemID="{D03F361B-4E17-42A4-A3C9-DBFBEF00A25D}"/>
</file>

<file path=customXml/itemProps2.xml><?xml version="1.0" encoding="utf-8"?>
<ds:datastoreItem xmlns:ds="http://schemas.openxmlformats.org/officeDocument/2006/customXml" ds:itemID="{57B1EF66-776A-4660-AB43-2138CC4B233A}"/>
</file>

<file path=customXml/itemProps3.xml><?xml version="1.0" encoding="utf-8"?>
<ds:datastoreItem xmlns:ds="http://schemas.openxmlformats.org/officeDocument/2006/customXml" ds:itemID="{09E2E03D-FB9C-405C-8212-68DAA0D43020}"/>
</file>

<file path=docProps/app.xml><?xml version="1.0" encoding="utf-8"?>
<Properties xmlns="http://schemas.openxmlformats.org/officeDocument/2006/extended-properties" xmlns:vt="http://schemas.openxmlformats.org/officeDocument/2006/docPropsVTypes">
  <TotalTime>0</TotalTime>
  <Words>3116</Words>
  <Application>Microsoft Office PowerPoint</Application>
  <PresentationFormat>Grand écran</PresentationFormat>
  <Paragraphs>237</Paragraphs>
  <Slides>39</Slides>
  <Notes>7</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39</vt:i4>
      </vt:variant>
    </vt:vector>
  </HeadingPairs>
  <TitlesOfParts>
    <vt:vector size="49" baseType="lpstr">
      <vt:lpstr>Aptos</vt:lpstr>
      <vt:lpstr>Aptos Display</vt:lpstr>
      <vt:lpstr>Arial</vt:lpstr>
      <vt:lpstr>BOSCA MEDIUM</vt:lpstr>
      <vt:lpstr>BOSCA MEDIUM</vt:lpstr>
      <vt:lpstr>Calibri</vt:lpstr>
      <vt:lpstr>Times New Roman</vt:lpstr>
      <vt:lpstr>Thème Office</vt:lpstr>
      <vt:lpstr>1_Thème Office</vt:lpstr>
      <vt:lpstr>Conception personnalisée</vt:lpstr>
      <vt:lpstr>Présentation PowerPoint</vt:lpstr>
      <vt:lpstr> PRESENTATION AMM  Identification des initiatives visant à lutter contre les effets de la détérioration de la situation sécuritaire au Mali</vt:lpstr>
      <vt:lpstr>Identification des initiatives visant à lutter contre les effets de la détérioration de la situation sécuritaire au Mali</vt:lpstr>
      <vt:lpstr>Identification des initiatives visant à lutter contre les effets de la détérioration de la situation sécuritaire au Mali</vt:lpstr>
      <vt:lpstr> 1. Zoom général Mali - enjeux et état des lieux des  CL     - Fragilité sécuritaire, politique et institutionnelle depuis plus d’une décennie;    - 816 communes; 19 régions et le District de Bamako;     - baisse des ressources financières propres des CT et les transferts de l’Etat (très peu        d’investissement     - 2/3 des communes impactées par la crise sécuritaire ou par ses effets         collatéraux;     - détérioration de l’accès quantitatif et qualitatif des populations  aux services de base qui        sont de la compétence des CT;     - suspension, arrêt, ralentissement des actions de coopération décentralisée;     - suspension de l’aide publique au développement     - fluctuation du nombre de populations déplacées en fonction des régions 354 739 décembre       2023       </vt:lpstr>
      <vt:lpstr>  suite Zoom général Mali - enjeux et état des lieux des  CL    - fonctionnalité réduite des collectivités territoriales;    - en 2024, 7,1 millions de personnes ont besoin d'assistance humanitaire, dont  54% sont des     enfants, qui risquent d'être privés de services essentiels notamment les soins de santé,      l’éducation, l’eau potable et les services de protection appropriés (UNICEF);    - moins d’une personne sur deux a accès à l’eau potable dans les zones fragiles;    - février 2024, (522 000) enfants en âge scolaire n'ont pas accès à l'éducation, 10 400      enseignants ont été reaffectés avec plus de 1 700 écoles fermées.          </vt:lpstr>
      <vt:lpstr>        2. Présentation de la démarche    - Echantillonnage en fonction des zones géographiques;     - Echanges directs avec les collectivités;    - Echanges avec certains partenaires techniques et financiers;    - Recherches et revues documentaires          </vt:lpstr>
      <vt:lpstr>       3. Présentation de la cartographie  des interventions               </vt:lpstr>
      <vt:lpstr>       3. suite Présentation de la cartographie  des interventions               </vt:lpstr>
      <vt:lpstr>       4. Les partenaires   90% des partenaires  bilatéraux ou multilatéraux présents au Mali interviennent directement ou indirectement sur les questions liées à l’accès des populations et aux services de base, domaines transférés aux CT. Depuis une décennie, les questions liées à la paix, à la sécurité, à la cohésion    sociale  font parties des axes privilégiés d’intervention des PTF.  Liste des partenaires non exhaustive, qui appuient les CT ou le processus de décentralisation, directement, ou à travers des associations et ONG, l’Etat   AFD; USAID; Coopérations Française; Allemande, Espagnole, Danoise, Finladaise, Suédoise; Belge; Canadienne; Néerlandaise; Suisse; Japonaise; Chinoise;  Banque Mondiale; BAD; UEMOA; CEDEAO;   Les partenaires de coopération décentralisée (une centaine, dont 80% française)               </vt:lpstr>
      <vt:lpstr>       5. Les leçons apprises et besoins identifiés          Leçons apprises  - difficultés de collectes de données (non centralisation des actions menées par     les PTF, les OSC, et par l’Etat;  - faible initiative des CT dans l’élaboration et la mise en projets sur la paix, la      sécurité;  - manque de moyens financiers des CT;  - absence de ressources humaines capables d’assurer le montage de projets sur      les questions de paix, de sécurité;  - méconnaissance du rôle de la collectivité sur ces questions ;  - absence de planification dans les PDSEC de telles actions;  - non appropriation par la collectivité des actions mises en œuvre ;  - faible capitalisation  des expériences ;  - faible durabilité  des actions (une fois le bailleur parti, le projet s’arrête) ;  - problème de maintenance des équipements et des investissements (non inscrit dans les plans   - de développement, le budget de la commune) ;                </vt:lpstr>
      <vt:lpstr>       5. suite leçons apprises   - manque de coordination entre intervenants sur le territoire des CT , qui entraine des       duplications ;  -  déséquilibre de développement, certaines profitant plus que d’autres des actions des       partenaires ;  -   absence de bases de données sur les actions menées sur les questions sécuritaires et de paix       au niveau local ;  -  mise en cause de l’autorité du maire par les populations ;  -  non respect des priorités de la collectivité ;  -  faible information/communication sur les actions menées (visibilité) ;  -  faible transparence sur le coût réel des activités menées ; -   non duplication des expériences ;                     </vt:lpstr>
      <vt:lpstr>        besoins identifiés    - élaborer un répertoire des collectivités des zones fragilisées ou impactées par la crise     sécuritaire ;  - former les autorités locales et le personnel sur le montage et la mise en œuvre de projets     spécifiques aux questions sécuritaires, paix et cohésion sociales ;  - sensibiliser les autorités locales sur leurs responsabilités sur les questions sécuritaires de proximité, les      actions de paix et de cohésion sociale ;  - intégrer dans les PDSEC les activités de paix et de cohésion sociale, sécurité de proximité ;  - créer un cadre de concertation entre les APL et les partenaires intervenant sur les questions      sécuritaires, paix et cohésion sociale ;  - lancer un processus de capitalisation et de duplication des bonnes pratiques sur le sujet ;  - développer et mettre en œuvre des projets et programmes sur la sécurité et la paix au niveau    local sous maitrise d’ouvrage des collectivités territoriales ;  - Déployer des mécanismes de financement appropriés au profit des CT fragilisées;        </vt:lpstr>
      <vt:lpstr>            MERCI POUR VOTRE AIMABLE ATTENTION       </vt:lpstr>
      <vt:lpstr>Présentation PowerPoint</vt:lpstr>
      <vt:lpstr>Présentation PowerPoint</vt:lpstr>
      <vt:lpstr>Présentation PowerPoint</vt:lpstr>
      <vt:lpstr>Titre conférence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Titre conférence</vt:lpstr>
      <vt:lpstr>Présentation PowerPoint</vt:lpstr>
      <vt:lpstr>Présentation PowerPoint</vt:lpstr>
      <vt:lpstr>Présentation PowerPoint</vt:lpstr>
      <vt:lpstr>Titre exemple</vt:lpstr>
      <vt:lpstr>Titre exemple</vt:lpstr>
      <vt:lpstr>Titre exemple</vt:lpstr>
      <vt:lpstr>Titre exemple</vt:lpstr>
      <vt:lpstr>Titre exemple</vt:lpstr>
      <vt:lpstr>Titre exemple</vt:lpstr>
      <vt:lpstr>Titre exemple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c:title>
  <dc:creator>Fanny Ducommun;Mahamane M. TOURE</dc:creator>
  <cp:lastModifiedBy>Hayati HASSANI</cp:lastModifiedBy>
  <cp:revision>82</cp:revision>
  <dcterms:created xsi:type="dcterms:W3CDTF">2024-03-29T12:23:16Z</dcterms:created>
  <dcterms:modified xsi:type="dcterms:W3CDTF">2024-05-19T08:23:22Z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0x010100DB053522095D4846A2CC2738E998CC3E</vt:lpwstr>
  </property>
</Properties>
</file>